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256" r:id="rId3"/>
    <p:sldId id="264" r:id="rId4"/>
    <p:sldId id="263" r:id="rId5"/>
    <p:sldId id="275" r:id="rId6"/>
    <p:sldId id="293" r:id="rId7"/>
    <p:sldId id="268" r:id="rId8"/>
    <p:sldId id="266" r:id="rId9"/>
    <p:sldId id="274" r:id="rId10"/>
    <p:sldId id="288" r:id="rId11"/>
    <p:sldId id="290" r:id="rId12"/>
    <p:sldId id="291" r:id="rId13"/>
    <p:sldId id="265" r:id="rId14"/>
    <p:sldId id="270" r:id="rId15"/>
    <p:sldId id="267" r:id="rId16"/>
    <p:sldId id="269" r:id="rId17"/>
    <p:sldId id="271" r:id="rId18"/>
    <p:sldId id="272" r:id="rId19"/>
    <p:sldId id="273" r:id="rId20"/>
    <p:sldId id="276" r:id="rId21"/>
    <p:sldId id="277" r:id="rId22"/>
    <p:sldId id="278" r:id="rId23"/>
    <p:sldId id="285" r:id="rId24"/>
    <p:sldId id="261" r:id="rId25"/>
    <p:sldId id="279" r:id="rId26"/>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howGuides="1">
      <p:cViewPr>
        <p:scale>
          <a:sx n="66" d="100"/>
          <a:sy n="66" d="100"/>
        </p:scale>
        <p:origin x="222" y="-6"/>
      </p:cViewPr>
      <p:guideLst>
        <p:guide orient="horz" pos="2186"/>
        <p:guide pos="3840"/>
      </p:guideLst>
    </p:cSldViewPr>
  </p:slideViewPr>
  <p:notesTextViewPr>
    <p:cViewPr>
      <p:scale>
        <a:sx n="1" d="1"/>
        <a:sy n="1" d="1"/>
      </p:scale>
      <p:origin x="0" y="0"/>
    </p:cViewPr>
  </p:notesTextViewPr>
  <p:sorterViewPr showFormatting="0">
    <p:cViewPr>
      <p:scale>
        <a:sx n="100" d="100"/>
        <a:sy n="100" d="100"/>
      </p:scale>
      <p:origin x="0" y="-1106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p>
            <a:pPr lvl="0"/>
            <a:r>
              <a:rPr lang="zh-CN" altLang="en-US" dirty="0"/>
              <a:t>Click to edit Master text style</a:t>
            </a:r>
            <a:endParaRPr lang="zh-CN" altLang="en-US" dirty="0"/>
          </a:p>
          <a:p>
            <a:pPr lvl="1" indent="0"/>
            <a:r>
              <a:rPr lang="zh-CN" altLang="en-US" dirty="0"/>
              <a:t>Second level</a:t>
            </a:r>
            <a:endParaRPr lang="zh-CN" altLang="en-US" dirty="0"/>
          </a:p>
          <a:p>
            <a:pPr lvl="2" indent="0"/>
            <a:r>
              <a:rPr lang="zh-CN" altLang="en-US" dirty="0"/>
              <a:t>Third level</a:t>
            </a:r>
            <a:endParaRPr lang="zh-CN" altLang="en-US" dirty="0"/>
          </a:p>
          <a:p>
            <a:pPr lvl="3" indent="0"/>
            <a:r>
              <a:rPr lang="zh-CN" altLang="en-US" dirty="0"/>
              <a:t>Fourth level</a:t>
            </a:r>
            <a:endParaRPr lang="zh-CN" altLang="en-US" dirty="0"/>
          </a:p>
          <a:p>
            <a:pPr lvl="4" indent="0"/>
            <a:r>
              <a:rPr lang="zh-CN" altLang="en-US" dirty="0"/>
              <a:t>Fifth level</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Click to edit Master title style</a:t>
            </a:r>
            <a:endParaRPr lang="zh-CN" altLang="en-US" strike="noStrike" noProof="1" smtClean="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Click to edit Master title style</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BEF05245-1089-431C-9CB9-1C9E798A99A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Click to edit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p>
            <a:pPr lvl="0" indent="-228600"/>
            <a:r>
              <a:rPr lang="zh-CN" altLang="en-US" dirty="0"/>
              <a:t>Click to edit Master text style</a:t>
            </a:r>
            <a:endParaRPr lang="zh-CN" altLang="en-US" dirty="0"/>
          </a:p>
          <a:p>
            <a:pPr lvl="1" indent="-228600"/>
            <a:r>
              <a:rPr lang="zh-CN" altLang="en-US" dirty="0"/>
              <a:t>Second level</a:t>
            </a:r>
            <a:endParaRPr lang="zh-CN" altLang="en-US" dirty="0"/>
          </a:p>
          <a:p>
            <a:pPr lvl="2" indent="-228600"/>
            <a:r>
              <a:rPr lang="zh-CN" altLang="en-US" dirty="0"/>
              <a:t>Third level</a:t>
            </a:r>
            <a:endParaRPr lang="zh-CN" altLang="en-US" dirty="0"/>
          </a:p>
          <a:p>
            <a:pPr lvl="3" indent="-228600"/>
            <a:r>
              <a:rPr lang="zh-CN" altLang="en-US" dirty="0"/>
              <a:t>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EF05245-1089-431C-9CB9-1C9E798A99A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图片 3"/>
          <p:cNvPicPr>
            <a:picLocks noChangeAspect="1"/>
          </p:cNvPicPr>
          <p:nvPr/>
        </p:nvPicPr>
        <p:blipFill>
          <a:blip r:embed="rId1"/>
          <a:srcRect l="5727" r="16841" b="26530"/>
          <a:stretch>
            <a:fillRect/>
          </a:stretch>
        </p:blipFill>
        <p:spPr>
          <a:xfrm>
            <a:off x="-7620" y="0"/>
            <a:ext cx="12192000" cy="6858000"/>
          </a:xfrm>
          <a:prstGeom prst="rect">
            <a:avLst/>
          </a:prstGeom>
          <a:noFill/>
          <a:ln w="9525">
            <a:noFill/>
          </a:ln>
        </p:spPr>
      </p:pic>
      <p:grpSp>
        <p:nvGrpSpPr>
          <p:cNvPr id="4098" name="组合 4"/>
          <p:cNvGrpSpPr/>
          <p:nvPr/>
        </p:nvGrpSpPr>
        <p:grpSpPr>
          <a:xfrm>
            <a:off x="3302000" y="1965325"/>
            <a:ext cx="5588000" cy="2668588"/>
            <a:chOff x="3457574" y="1641515"/>
            <a:chExt cx="5143501" cy="2455340"/>
          </a:xfrm>
        </p:grpSpPr>
        <p:grpSp>
          <p:nvGrpSpPr>
            <p:cNvPr id="4099" name="组合 5"/>
            <p:cNvGrpSpPr/>
            <p:nvPr/>
          </p:nvGrpSpPr>
          <p:grpSpPr>
            <a:xfrm>
              <a:off x="3590925" y="1980069"/>
              <a:ext cx="5010150" cy="679906"/>
              <a:chOff x="4324350" y="2295525"/>
              <a:chExt cx="3733800" cy="679906"/>
            </a:xfrm>
          </p:grpSpPr>
          <p:cxnSp>
            <p:nvCxnSpPr>
              <p:cNvPr id="15" name="直接连接符 14"/>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104" name="组合 6"/>
            <p:cNvGrpSpPr/>
            <p:nvPr/>
          </p:nvGrpSpPr>
          <p:grpSpPr>
            <a:xfrm flipH="1" flipV="1">
              <a:off x="3457574" y="3370824"/>
              <a:ext cx="4951785" cy="726031"/>
              <a:chOff x="4324350" y="2295525"/>
              <a:chExt cx="3733800" cy="679906"/>
            </a:xfrm>
          </p:grpSpPr>
          <p:cxnSp>
            <p:nvCxnSpPr>
              <p:cNvPr id="11" name="直接连接符 10"/>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111" name="文本框 9"/>
            <p:cNvSpPr txBox="1"/>
            <p:nvPr/>
          </p:nvSpPr>
          <p:spPr>
            <a:xfrm>
              <a:off x="4495261" y="1641515"/>
              <a:ext cx="3316567" cy="310240"/>
            </a:xfrm>
            <a:prstGeom prst="rect">
              <a:avLst/>
            </a:prstGeom>
            <a:noFill/>
            <a:ln w="9525">
              <a:noFill/>
            </a:ln>
          </p:spPr>
          <p:txBody>
            <a:bodyPr wrap="square" anchor="t">
              <a:spAutoFit/>
            </a:bodyPr>
            <a:p>
              <a:pPr defTabSz="914400"/>
              <a:endParaRPr lang="zh-CN" altLang="en-US" sz="1600" dirty="0">
                <a:solidFill>
                  <a:srgbClr val="404040"/>
                </a:solidFill>
                <a:ea typeface="Calibri" panose="020F0502020204030204" pitchFamily="34" charset="0"/>
                <a:sym typeface="Arial" panose="020B0604020202020204" pitchFamily="34" charset="0"/>
              </a:endParaRPr>
            </a:p>
          </p:txBody>
        </p:sp>
      </p:grpSp>
      <p:sp>
        <p:nvSpPr>
          <p:cNvPr id="2" name="Text Box 1"/>
          <p:cNvSpPr txBox="1"/>
          <p:nvPr/>
        </p:nvSpPr>
        <p:spPr>
          <a:xfrm>
            <a:off x="3570605" y="2592070"/>
            <a:ext cx="5000625" cy="1568450"/>
          </a:xfrm>
          <a:prstGeom prst="rect">
            <a:avLst/>
          </a:prstGeom>
          <a:noFill/>
        </p:spPr>
        <p:txBody>
          <a:bodyPr wrap="square" rtlCol="0">
            <a:spAutoFit/>
          </a:bodyPr>
          <a:p>
            <a:pPr algn="ctr"/>
            <a:r>
              <a:rPr lang="en-IN" altLang="en-US" sz="9600"/>
              <a:t>DEVHACK</a:t>
            </a:r>
            <a:endParaRPr lang="en-IN" altLang="en-US" sz="9600"/>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2539" name="图片 4"/>
          <p:cNvPicPr>
            <a:picLocks noChangeAspect="1"/>
          </p:cNvPicPr>
          <p:nvPr/>
        </p:nvPicPr>
        <p:blipFill>
          <a:blip r:embed="rId2"/>
          <a:stretch>
            <a:fillRect/>
          </a:stretch>
        </p:blipFill>
        <p:spPr>
          <a:xfrm>
            <a:off x="6794500" y="914400"/>
            <a:ext cx="4472305" cy="5538470"/>
          </a:xfrm>
          <a:prstGeom prst="rect">
            <a:avLst/>
          </a:prstGeom>
          <a:noFill/>
          <a:ln w="9525">
            <a:noFill/>
          </a:ln>
        </p:spPr>
      </p:pic>
      <p:sp>
        <p:nvSpPr>
          <p:cNvPr id="13" name="文本框 12"/>
          <p:cNvSpPr txBox="1">
            <a:spLocks noChangeArrowheads="1"/>
          </p:cNvSpPr>
          <p:nvPr/>
        </p:nvSpPr>
        <p:spPr bwMode="auto">
          <a:xfrm>
            <a:off x="769620" y="179705"/>
            <a:ext cx="63754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DISCUSSION ROOMS</a:t>
            </a:r>
            <a:endPar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sp>
        <p:nvSpPr>
          <p:cNvPr id="14" name="矩形 13"/>
          <p:cNvSpPr>
            <a:spLocks noChangeArrowheads="1"/>
          </p:cNvSpPr>
          <p:nvPr/>
        </p:nvSpPr>
        <p:spPr bwMode="auto">
          <a:xfrm>
            <a:off x="829945" y="1952625"/>
            <a:ext cx="5208270" cy="430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can create their own discussion rooms for any topic or doubt about which they cannot find satisfying answers.</a:t>
            </a: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People interested in the topic would automatically be sent joining request.                                               </a:t>
            </a:r>
            <a:endPar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2539" name="图片 4"/>
          <p:cNvPicPr>
            <a:picLocks noChangeAspect="1"/>
          </p:cNvPicPr>
          <p:nvPr/>
        </p:nvPicPr>
        <p:blipFill>
          <a:blip r:embed="rId2"/>
          <a:stretch>
            <a:fillRect/>
          </a:stretch>
        </p:blipFill>
        <p:spPr>
          <a:xfrm>
            <a:off x="6794500" y="914400"/>
            <a:ext cx="4472305" cy="5538470"/>
          </a:xfrm>
          <a:prstGeom prst="rect">
            <a:avLst/>
          </a:prstGeom>
          <a:noFill/>
          <a:ln w="9525">
            <a:noFill/>
          </a:ln>
        </p:spPr>
      </p:pic>
      <p:sp>
        <p:nvSpPr>
          <p:cNvPr id="13" name="文本框 12"/>
          <p:cNvSpPr txBox="1">
            <a:spLocks noChangeArrowheads="1"/>
          </p:cNvSpPr>
          <p:nvPr/>
        </p:nvSpPr>
        <p:spPr bwMode="auto">
          <a:xfrm>
            <a:off x="769620" y="179705"/>
            <a:ext cx="63754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SEMINARS</a:t>
            </a:r>
            <a:endPar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sp>
        <p:nvSpPr>
          <p:cNvPr id="14" name="矩形 13"/>
          <p:cNvSpPr>
            <a:spLocks noChangeArrowheads="1"/>
          </p:cNvSpPr>
          <p:nvPr/>
        </p:nvSpPr>
        <p:spPr bwMode="auto">
          <a:xfrm>
            <a:off x="769620" y="1322705"/>
            <a:ext cx="5208270" cy="499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would get notifications about any seminar being conducted by subscribing to Platform_Seminars. </a:t>
            </a: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Seminars would be conducted on relatable topics.</a:t>
            </a: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can also send invite to join seminars conducted by them.       </a:t>
            </a:r>
            <a:endPar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8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229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2298" name="文本框 28"/>
          <p:cNvSpPr txBox="1"/>
          <p:nvPr/>
        </p:nvSpPr>
        <p:spPr>
          <a:xfrm>
            <a:off x="290513" y="254000"/>
            <a:ext cx="3744912" cy="460375"/>
          </a:xfrm>
          <a:prstGeom prst="rect">
            <a:avLst/>
          </a:prstGeom>
          <a:noFill/>
          <a:ln w="9525">
            <a:noFill/>
          </a:ln>
        </p:spPr>
        <p:txBody>
          <a:bodyPr anchor="t">
            <a:spAutoFit/>
          </a:bodyPr>
          <a:p>
            <a:pPr>
              <a:buFont typeface="Arial" panose="020B0604020202020204" pitchFamily="34" charset="0"/>
            </a:pPr>
            <a:r>
              <a:rPr lang="en-IN" sz="2400" b="1" dirty="0">
                <a:solidFill>
                  <a:srgbClr val="404040"/>
                </a:solidFill>
                <a:ea typeface="Calibri" panose="020F0502020204030204" pitchFamily="34" charset="0"/>
              </a:rPr>
              <a:t>     BENEFITS</a:t>
            </a:r>
            <a:endParaRPr lang="en-IN" sz="2400" b="1" dirty="0">
              <a:solidFill>
                <a:srgbClr val="404040"/>
              </a:solidFill>
              <a:ea typeface="Calibri" panose="020F0502020204030204" pitchFamily="34" charset="0"/>
            </a:endParaRPr>
          </a:p>
        </p:txBody>
      </p:sp>
      <p:sp>
        <p:nvSpPr>
          <p:cNvPr id="12" name="矩形 11"/>
          <p:cNvSpPr/>
          <p:nvPr/>
        </p:nvSpPr>
        <p:spPr>
          <a:xfrm>
            <a:off x="672465" y="1128395"/>
            <a:ext cx="11244580" cy="234315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IN" altLang="zh-CN" sz="2000" b="0" i="0" u="none" strike="noStrike" kern="1200" cap="none" spc="0" normalizeH="0" baseline="0" noProof="0">
                <a:ln>
                  <a:noFill/>
                </a:ln>
                <a:solidFill>
                  <a:schemeClr val="tx1"/>
                </a:solidFill>
                <a:effectLst/>
                <a:uLnTx/>
                <a:uFillTx/>
                <a:latin typeface="+mn-lt"/>
                <a:ea typeface="+mn-ea"/>
                <a:cs typeface="+mn-cs"/>
              </a:rPr>
              <a:t>Provides quality content</a:t>
            </a:r>
            <a:endParaRPr kumimoji="0" lang="en-IN" altLang="zh-CN"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IN" altLang="zh-CN" sz="2000" b="0" i="0" u="none" strike="noStrike" kern="1200" cap="none" spc="0" normalizeH="0" baseline="0" noProof="0">
                <a:ln>
                  <a:noFill/>
                </a:ln>
                <a:solidFill>
                  <a:schemeClr val="tx1"/>
                </a:solidFill>
                <a:effectLst/>
                <a:uLnTx/>
                <a:uFillTx/>
                <a:latin typeface="+mn-lt"/>
                <a:ea typeface="+mn-ea"/>
                <a:cs typeface="+mn-cs"/>
              </a:rPr>
              <a:t>Saves Time</a:t>
            </a:r>
            <a:endParaRPr kumimoji="0" lang="en-IN" altLang="zh-CN" sz="2000" b="0" i="0" u="none" strike="noStrike" kern="1200" cap="none" spc="0" normalizeH="0" baseline="0" noProof="0">
              <a:ln>
                <a:noFill/>
              </a:ln>
              <a:solidFill>
                <a:schemeClr val="tx1"/>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IN" altLang="zh-CN" sz="2000" b="0" i="0" u="none" strike="noStrike" kern="1200" cap="none" spc="0" normalizeH="0" baseline="0" noProof="0">
                <a:ln>
                  <a:noFill/>
                </a:ln>
                <a:solidFill>
                  <a:schemeClr val="tx1"/>
                </a:solidFill>
                <a:effectLst/>
                <a:uLnTx/>
                <a:uFillTx/>
                <a:latin typeface="+mn-lt"/>
                <a:ea typeface="+mn-ea"/>
                <a:cs typeface="+mn-cs"/>
              </a:rPr>
              <a:t>Notifies about events and posts related to your interests</a:t>
            </a:r>
            <a:endParaRPr kumimoji="0" lang="en-IN" altLang="zh-CN" sz="2000" b="0" i="0" u="none" strike="noStrike" kern="1200" cap="none" spc="0" normalizeH="0" baseline="0" noProof="0">
              <a:ln>
                <a:noFill/>
              </a:ln>
              <a:solidFill>
                <a:schemeClr val="tx1"/>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IN" altLang="zh-CN" sz="2000" b="0" i="0" u="none" strike="noStrike" kern="1200" cap="none" spc="0" normalizeH="0" baseline="0" noProof="0">
                <a:ln>
                  <a:noFill/>
                </a:ln>
                <a:solidFill>
                  <a:schemeClr val="tx1"/>
                </a:solidFill>
                <a:effectLst/>
                <a:uLnTx/>
                <a:uFillTx/>
                <a:latin typeface="+mn-lt"/>
                <a:ea typeface="+mn-ea"/>
                <a:cs typeface="+mn-cs"/>
              </a:rPr>
              <a:t>Chat rooms provide a platform to discuss and clear your doubts</a:t>
            </a:r>
            <a:endParaRPr kumimoji="0" lang="en-IN" altLang="zh-CN" sz="2000" b="0" i="0" u="none" strike="noStrike" kern="1200" cap="none" spc="0" normalizeH="0" baseline="0" noProof="0">
              <a:ln>
                <a:noFill/>
              </a:ln>
              <a:solidFill>
                <a:schemeClr val="tx1"/>
              </a:solidFill>
              <a:effectLst/>
              <a:uLnTx/>
              <a:uFillTx/>
              <a:latin typeface="+mn-lt"/>
              <a:ea typeface="+mn-ea"/>
              <a:cs typeface="+mn-cs"/>
            </a:endParaRPr>
          </a:p>
        </p:txBody>
      </p:sp>
      <p:sp>
        <p:nvSpPr>
          <p:cNvPr id="13" name="矩形 10"/>
          <p:cNvSpPr>
            <a:spLocks noChangeArrowheads="1"/>
          </p:cNvSpPr>
          <p:nvPr/>
        </p:nvSpPr>
        <p:spPr bwMode="auto">
          <a:xfrm>
            <a:off x="5875338" y="2835275"/>
            <a:ext cx="6040438"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6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endParaRPr kumimoji="0" lang="en-US" altLang="zh-CN" sz="16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0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741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7418"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12" name="圆角矩形 11"/>
          <p:cNvSpPr/>
          <p:nvPr/>
        </p:nvSpPr>
        <p:spPr>
          <a:xfrm rot="2770720">
            <a:off x="1036638" y="2460625"/>
            <a:ext cx="2270125" cy="2270125"/>
          </a:xfrm>
          <a:prstGeom prst="roundRect">
            <a:avLst>
              <a:gd name="adj" fmla="val 6831"/>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rcRect l="18241" t="1880" r="9539"/>
          <a:stretch>
            <a:fillRect/>
          </a:stretch>
        </p:blipFill>
        <p:spPr>
          <a:xfrm>
            <a:off x="4063158" y="2054283"/>
            <a:ext cx="3082781" cy="3060627"/>
          </a:xfrm>
          <a:custGeom>
            <a:avLst/>
            <a:gdLst>
              <a:gd name="connsiteX0" fmla="*/ 1573103 w 3082780"/>
              <a:gd name="connsiteY0" fmla="*/ 34 h 3060627"/>
              <a:gd name="connsiteX1" fmla="*/ 1681847 w 3082780"/>
              <a:gd name="connsiteY1" fmla="*/ 47721 h 3060627"/>
              <a:gd name="connsiteX2" fmla="*/ 3039574 w 3082780"/>
              <a:gd name="connsiteY2" fmla="*/ 1462490 h 3060627"/>
              <a:gd name="connsiteX3" fmla="*/ 3035060 w 3082780"/>
              <a:gd name="connsiteY3" fmla="*/ 1681847 h 3060627"/>
              <a:gd name="connsiteX4" fmla="*/ 1620292 w 3082780"/>
              <a:gd name="connsiteY4" fmla="*/ 3039574 h 3060627"/>
              <a:gd name="connsiteX5" fmla="*/ 1587126 w 3082780"/>
              <a:gd name="connsiteY5" fmla="*/ 3060627 h 3060627"/>
              <a:gd name="connsiteX6" fmla="*/ 1437769 w 3082780"/>
              <a:gd name="connsiteY6" fmla="*/ 3060627 h 3060627"/>
              <a:gd name="connsiteX7" fmla="*/ 1400934 w 3082780"/>
              <a:gd name="connsiteY7" fmla="*/ 3035060 h 3060627"/>
              <a:gd name="connsiteX8" fmla="*/ 43208 w 3082780"/>
              <a:gd name="connsiteY8" fmla="*/ 1620291 h 3060627"/>
              <a:gd name="connsiteX9" fmla="*/ 47721 w 3082780"/>
              <a:gd name="connsiteY9" fmla="*/ 1400934 h 3060627"/>
              <a:gd name="connsiteX10" fmla="*/ 1462490 w 3082780"/>
              <a:gd name="connsiteY10" fmla="*/ 43208 h 3060627"/>
              <a:gd name="connsiteX11" fmla="*/ 1573103 w 3082780"/>
              <a:gd name="connsiteY11" fmla="*/ 34 h 306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82780" h="3060627">
                <a:moveTo>
                  <a:pt x="1573103" y="34"/>
                </a:moveTo>
                <a:cubicBezTo>
                  <a:pt x="1612799" y="850"/>
                  <a:pt x="1652183" y="16811"/>
                  <a:pt x="1681847" y="47721"/>
                </a:cubicBezTo>
                <a:lnTo>
                  <a:pt x="3039574" y="1462490"/>
                </a:lnTo>
                <a:cubicBezTo>
                  <a:pt x="3098902" y="1524310"/>
                  <a:pt x="3096881" y="1622519"/>
                  <a:pt x="3035060" y="1681847"/>
                </a:cubicBezTo>
                <a:lnTo>
                  <a:pt x="1620292" y="3039574"/>
                </a:lnTo>
                <a:lnTo>
                  <a:pt x="1587126" y="3060627"/>
                </a:lnTo>
                <a:lnTo>
                  <a:pt x="1437769" y="3060627"/>
                </a:lnTo>
                <a:lnTo>
                  <a:pt x="1400934" y="3035060"/>
                </a:lnTo>
                <a:lnTo>
                  <a:pt x="43208" y="1620291"/>
                </a:lnTo>
                <a:cubicBezTo>
                  <a:pt x="-16120" y="1558471"/>
                  <a:pt x="-14099" y="1460262"/>
                  <a:pt x="47721" y="1400934"/>
                </a:cubicBezTo>
                <a:lnTo>
                  <a:pt x="1462490" y="43208"/>
                </a:lnTo>
                <a:cubicBezTo>
                  <a:pt x="1493400" y="13544"/>
                  <a:pt x="1533408" y="-783"/>
                  <a:pt x="1573103" y="34"/>
                </a:cubicBezTo>
                <a:close/>
              </a:path>
            </a:pathLst>
          </a:custGeom>
        </p:spPr>
      </p:pic>
      <p:sp>
        <p:nvSpPr>
          <p:cNvPr id="14" name="圆角矩形 13"/>
          <p:cNvSpPr/>
          <p:nvPr/>
        </p:nvSpPr>
        <p:spPr>
          <a:xfrm rot="2770720">
            <a:off x="3027363" y="1387475"/>
            <a:ext cx="1730375" cy="1730375"/>
          </a:xfrm>
          <a:prstGeom prst="roundRect">
            <a:avLst>
              <a:gd name="adj" fmla="val 6831"/>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 name="圆角矩形 14"/>
          <p:cNvSpPr/>
          <p:nvPr/>
        </p:nvSpPr>
        <p:spPr>
          <a:xfrm rot="2770720">
            <a:off x="3027363" y="4059238"/>
            <a:ext cx="1730375" cy="1730375"/>
          </a:xfrm>
          <a:prstGeom prst="roundRect">
            <a:avLst>
              <a:gd name="adj" fmla="val 6831"/>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nvGrpSpPr>
          <p:cNvPr id="16" name="组合 15"/>
          <p:cNvGrpSpPr/>
          <p:nvPr/>
        </p:nvGrpSpPr>
        <p:grpSpPr>
          <a:xfrm>
            <a:off x="1763433" y="2289160"/>
            <a:ext cx="805260" cy="805256"/>
            <a:chOff x="530226" y="4791075"/>
            <a:chExt cx="274638" cy="274637"/>
          </a:xfrm>
          <a:solidFill>
            <a:schemeClr val="tx1">
              <a:lumMod val="50000"/>
              <a:lumOff val="50000"/>
            </a:schemeClr>
          </a:solidFill>
        </p:grpSpPr>
        <p:sp>
          <p:nvSpPr>
            <p:cNvPr id="17" name="Freeform 189"/>
            <p:cNvSpPr/>
            <p:nvPr/>
          </p:nvSpPr>
          <p:spPr bwMode="auto">
            <a:xfrm>
              <a:off x="639763" y="4791075"/>
              <a:ext cx="53975" cy="49212"/>
            </a:xfrm>
            <a:custGeom>
              <a:avLst/>
              <a:gdLst>
                <a:gd name="T0" fmla="*/ 55 w 56"/>
                <a:gd name="T1" fmla="*/ 51 h 51"/>
                <a:gd name="T2" fmla="*/ 56 w 56"/>
                <a:gd name="T3" fmla="*/ 51 h 51"/>
                <a:gd name="T4" fmla="*/ 28 w 56"/>
                <a:gd name="T5" fmla="*/ 0 h 51"/>
                <a:gd name="T6" fmla="*/ 0 w 56"/>
                <a:gd name="T7" fmla="*/ 51 h 51"/>
                <a:gd name="T8" fmla="*/ 1 w 56"/>
                <a:gd name="T9" fmla="*/ 51 h 51"/>
                <a:gd name="T10" fmla="*/ 28 w 56"/>
                <a:gd name="T11" fmla="*/ 47 h 51"/>
                <a:gd name="T12" fmla="*/ 55 w 5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6" h="51">
                  <a:moveTo>
                    <a:pt x="55" y="51"/>
                  </a:moveTo>
                  <a:cubicBezTo>
                    <a:pt x="56" y="51"/>
                    <a:pt x="56" y="51"/>
                    <a:pt x="56" y="51"/>
                  </a:cubicBezTo>
                  <a:cubicBezTo>
                    <a:pt x="28" y="0"/>
                    <a:pt x="28" y="0"/>
                    <a:pt x="28" y="0"/>
                  </a:cubicBezTo>
                  <a:cubicBezTo>
                    <a:pt x="0" y="51"/>
                    <a:pt x="0" y="51"/>
                    <a:pt x="0" y="51"/>
                  </a:cubicBezTo>
                  <a:cubicBezTo>
                    <a:pt x="1" y="51"/>
                    <a:pt x="1" y="51"/>
                    <a:pt x="1" y="51"/>
                  </a:cubicBezTo>
                  <a:cubicBezTo>
                    <a:pt x="10" y="49"/>
                    <a:pt x="19" y="47"/>
                    <a:pt x="28" y="47"/>
                  </a:cubicBezTo>
                  <a:cubicBezTo>
                    <a:pt x="37" y="47"/>
                    <a:pt x="46" y="49"/>
                    <a:pt x="5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8" name="Freeform 190"/>
            <p:cNvSpPr/>
            <p:nvPr/>
          </p:nvSpPr>
          <p:spPr bwMode="auto">
            <a:xfrm>
              <a:off x="755651" y="4902200"/>
              <a:ext cx="49213" cy="52387"/>
            </a:xfrm>
            <a:custGeom>
              <a:avLst/>
              <a:gdLst>
                <a:gd name="T0" fmla="*/ 0 w 51"/>
                <a:gd name="T1" fmla="*/ 54 h 55"/>
                <a:gd name="T2" fmla="*/ 0 w 51"/>
                <a:gd name="T3" fmla="*/ 55 h 55"/>
                <a:gd name="T4" fmla="*/ 51 w 51"/>
                <a:gd name="T5" fmla="*/ 27 h 55"/>
                <a:gd name="T6" fmla="*/ 0 w 51"/>
                <a:gd name="T7" fmla="*/ 0 h 55"/>
                <a:gd name="T8" fmla="*/ 0 w 51"/>
                <a:gd name="T9" fmla="*/ 1 h 55"/>
                <a:gd name="T10" fmla="*/ 3 w 51"/>
                <a:gd name="T11" fmla="*/ 27 h 55"/>
                <a:gd name="T12" fmla="*/ 0 w 51"/>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0" y="54"/>
                  </a:moveTo>
                  <a:cubicBezTo>
                    <a:pt x="0" y="55"/>
                    <a:pt x="0" y="55"/>
                    <a:pt x="0" y="55"/>
                  </a:cubicBezTo>
                  <a:cubicBezTo>
                    <a:pt x="51" y="27"/>
                    <a:pt x="51" y="27"/>
                    <a:pt x="51" y="27"/>
                  </a:cubicBezTo>
                  <a:cubicBezTo>
                    <a:pt x="0" y="0"/>
                    <a:pt x="0" y="0"/>
                    <a:pt x="0" y="0"/>
                  </a:cubicBezTo>
                  <a:cubicBezTo>
                    <a:pt x="0" y="1"/>
                    <a:pt x="0" y="1"/>
                    <a:pt x="0" y="1"/>
                  </a:cubicBezTo>
                  <a:cubicBezTo>
                    <a:pt x="2" y="9"/>
                    <a:pt x="3" y="18"/>
                    <a:pt x="3" y="27"/>
                  </a:cubicBezTo>
                  <a:cubicBezTo>
                    <a:pt x="3" y="37"/>
                    <a:pt x="2" y="46"/>
                    <a:pt x="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2" name="Freeform 191"/>
            <p:cNvSpPr/>
            <p:nvPr/>
          </p:nvSpPr>
          <p:spPr bwMode="auto">
            <a:xfrm>
              <a:off x="711201" y="4832350"/>
              <a:ext cx="52388" cy="52387"/>
            </a:xfrm>
            <a:custGeom>
              <a:avLst/>
              <a:gdLst>
                <a:gd name="T0" fmla="*/ 37 w 55"/>
                <a:gd name="T1" fmla="*/ 52 h 54"/>
                <a:gd name="T2" fmla="*/ 40 w 55"/>
                <a:gd name="T3" fmla="*/ 54 h 54"/>
                <a:gd name="T4" fmla="*/ 55 w 55"/>
                <a:gd name="T5" fmla="*/ 0 h 54"/>
                <a:gd name="T6" fmla="*/ 0 w 55"/>
                <a:gd name="T7" fmla="*/ 15 h 54"/>
                <a:gd name="T8" fmla="*/ 2 w 55"/>
                <a:gd name="T9" fmla="*/ 17 h 54"/>
                <a:gd name="T10" fmla="*/ 37 w 55"/>
                <a:gd name="T11" fmla="*/ 52 h 54"/>
              </a:gdLst>
              <a:ahLst/>
              <a:cxnLst>
                <a:cxn ang="0">
                  <a:pos x="T0" y="T1"/>
                </a:cxn>
                <a:cxn ang="0">
                  <a:pos x="T2" y="T3"/>
                </a:cxn>
                <a:cxn ang="0">
                  <a:pos x="T4" y="T5"/>
                </a:cxn>
                <a:cxn ang="0">
                  <a:pos x="T6" y="T7"/>
                </a:cxn>
                <a:cxn ang="0">
                  <a:pos x="T8" y="T9"/>
                </a:cxn>
                <a:cxn ang="0">
                  <a:pos x="T10" y="T11"/>
                </a:cxn>
              </a:cxnLst>
              <a:rect l="0" t="0" r="r" b="b"/>
              <a:pathLst>
                <a:path w="55" h="54">
                  <a:moveTo>
                    <a:pt x="37" y="52"/>
                  </a:moveTo>
                  <a:cubicBezTo>
                    <a:pt x="40" y="54"/>
                    <a:pt x="40" y="54"/>
                    <a:pt x="40" y="54"/>
                  </a:cubicBezTo>
                  <a:cubicBezTo>
                    <a:pt x="55" y="0"/>
                    <a:pt x="55" y="0"/>
                    <a:pt x="55" y="0"/>
                  </a:cubicBezTo>
                  <a:cubicBezTo>
                    <a:pt x="0" y="15"/>
                    <a:pt x="0" y="15"/>
                    <a:pt x="0" y="15"/>
                  </a:cubicBezTo>
                  <a:cubicBezTo>
                    <a:pt x="2" y="17"/>
                    <a:pt x="2" y="17"/>
                    <a:pt x="2" y="17"/>
                  </a:cubicBezTo>
                  <a:cubicBezTo>
                    <a:pt x="17" y="26"/>
                    <a:pt x="29" y="38"/>
                    <a:pt x="37"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7" name="Freeform 192"/>
            <p:cNvSpPr/>
            <p:nvPr/>
          </p:nvSpPr>
          <p:spPr bwMode="auto">
            <a:xfrm>
              <a:off x="641351" y="5016500"/>
              <a:ext cx="52388" cy="49212"/>
            </a:xfrm>
            <a:custGeom>
              <a:avLst/>
              <a:gdLst>
                <a:gd name="T0" fmla="*/ 0 w 55"/>
                <a:gd name="T1" fmla="*/ 0 h 51"/>
                <a:gd name="T2" fmla="*/ 0 w 55"/>
                <a:gd name="T3" fmla="*/ 0 h 51"/>
                <a:gd name="T4" fmla="*/ 27 w 55"/>
                <a:gd name="T5" fmla="*/ 51 h 51"/>
                <a:gd name="T6" fmla="*/ 55 w 55"/>
                <a:gd name="T7" fmla="*/ 0 h 51"/>
                <a:gd name="T8" fmla="*/ 54 w 55"/>
                <a:gd name="T9" fmla="*/ 0 h 51"/>
                <a:gd name="T10" fmla="*/ 27 w 55"/>
                <a:gd name="T11" fmla="*/ 4 h 51"/>
                <a:gd name="T12" fmla="*/ 0 w 55"/>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5" h="51">
                  <a:moveTo>
                    <a:pt x="0" y="0"/>
                  </a:moveTo>
                  <a:cubicBezTo>
                    <a:pt x="0" y="0"/>
                    <a:pt x="0" y="0"/>
                    <a:pt x="0" y="0"/>
                  </a:cubicBezTo>
                  <a:cubicBezTo>
                    <a:pt x="27" y="51"/>
                    <a:pt x="27" y="51"/>
                    <a:pt x="27" y="51"/>
                  </a:cubicBezTo>
                  <a:cubicBezTo>
                    <a:pt x="55" y="0"/>
                    <a:pt x="55" y="0"/>
                    <a:pt x="55" y="0"/>
                  </a:cubicBezTo>
                  <a:cubicBezTo>
                    <a:pt x="54" y="0"/>
                    <a:pt x="54" y="0"/>
                    <a:pt x="54" y="0"/>
                  </a:cubicBezTo>
                  <a:cubicBezTo>
                    <a:pt x="45" y="2"/>
                    <a:pt x="36" y="4"/>
                    <a:pt x="27" y="4"/>
                  </a:cubicBezTo>
                  <a:cubicBezTo>
                    <a:pt x="18" y="4"/>
                    <a:pt x="9"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8" name="Freeform 193"/>
            <p:cNvSpPr/>
            <p:nvPr/>
          </p:nvSpPr>
          <p:spPr bwMode="auto">
            <a:xfrm>
              <a:off x="530226" y="4902200"/>
              <a:ext cx="47625" cy="52387"/>
            </a:xfrm>
            <a:custGeom>
              <a:avLst/>
              <a:gdLst>
                <a:gd name="T0" fmla="*/ 51 w 51"/>
                <a:gd name="T1" fmla="*/ 0 h 55"/>
                <a:gd name="T2" fmla="*/ 51 w 51"/>
                <a:gd name="T3" fmla="*/ 0 h 55"/>
                <a:gd name="T4" fmla="*/ 0 w 51"/>
                <a:gd name="T5" fmla="*/ 27 h 55"/>
                <a:gd name="T6" fmla="*/ 51 w 51"/>
                <a:gd name="T7" fmla="*/ 55 h 55"/>
                <a:gd name="T8" fmla="*/ 51 w 51"/>
                <a:gd name="T9" fmla="*/ 55 h 55"/>
                <a:gd name="T10" fmla="*/ 47 w 51"/>
                <a:gd name="T11" fmla="*/ 27 h 55"/>
                <a:gd name="T12" fmla="*/ 51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51" y="0"/>
                  </a:moveTo>
                  <a:cubicBezTo>
                    <a:pt x="51" y="0"/>
                    <a:pt x="51" y="0"/>
                    <a:pt x="51" y="0"/>
                  </a:cubicBezTo>
                  <a:cubicBezTo>
                    <a:pt x="0" y="27"/>
                    <a:pt x="0" y="27"/>
                    <a:pt x="0" y="27"/>
                  </a:cubicBezTo>
                  <a:cubicBezTo>
                    <a:pt x="51" y="55"/>
                    <a:pt x="51" y="55"/>
                    <a:pt x="51" y="55"/>
                  </a:cubicBezTo>
                  <a:cubicBezTo>
                    <a:pt x="51" y="55"/>
                    <a:pt x="51" y="55"/>
                    <a:pt x="51" y="55"/>
                  </a:cubicBezTo>
                  <a:cubicBezTo>
                    <a:pt x="48" y="46"/>
                    <a:pt x="47" y="37"/>
                    <a:pt x="47" y="27"/>
                  </a:cubicBezTo>
                  <a:cubicBezTo>
                    <a:pt x="47" y="18"/>
                    <a:pt x="48" y="8"/>
                    <a:pt x="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0" name="Freeform 194"/>
            <p:cNvSpPr/>
            <p:nvPr/>
          </p:nvSpPr>
          <p:spPr bwMode="auto">
            <a:xfrm>
              <a:off x="571501" y="4972050"/>
              <a:ext cx="50800" cy="52387"/>
            </a:xfrm>
            <a:custGeom>
              <a:avLst/>
              <a:gdLst>
                <a:gd name="T0" fmla="*/ 16 w 54"/>
                <a:gd name="T1" fmla="*/ 2 h 55"/>
                <a:gd name="T2" fmla="*/ 15 w 54"/>
                <a:gd name="T3" fmla="*/ 0 h 55"/>
                <a:gd name="T4" fmla="*/ 0 w 54"/>
                <a:gd name="T5" fmla="*/ 55 h 55"/>
                <a:gd name="T6" fmla="*/ 54 w 54"/>
                <a:gd name="T7" fmla="*/ 40 h 55"/>
                <a:gd name="T8" fmla="*/ 53 w 54"/>
                <a:gd name="T9" fmla="*/ 38 h 55"/>
                <a:gd name="T10" fmla="*/ 16 w 54"/>
                <a:gd name="T11" fmla="*/ 2 h 55"/>
              </a:gdLst>
              <a:ahLst/>
              <a:cxnLst>
                <a:cxn ang="0">
                  <a:pos x="T0" y="T1"/>
                </a:cxn>
                <a:cxn ang="0">
                  <a:pos x="T2" y="T3"/>
                </a:cxn>
                <a:cxn ang="0">
                  <a:pos x="T4" y="T5"/>
                </a:cxn>
                <a:cxn ang="0">
                  <a:pos x="T6" y="T7"/>
                </a:cxn>
                <a:cxn ang="0">
                  <a:pos x="T8" y="T9"/>
                </a:cxn>
                <a:cxn ang="0">
                  <a:pos x="T10" y="T11"/>
                </a:cxn>
              </a:cxnLst>
              <a:rect l="0" t="0" r="r" b="b"/>
              <a:pathLst>
                <a:path w="54" h="55">
                  <a:moveTo>
                    <a:pt x="16" y="2"/>
                  </a:moveTo>
                  <a:cubicBezTo>
                    <a:pt x="15" y="0"/>
                    <a:pt x="15" y="0"/>
                    <a:pt x="15" y="0"/>
                  </a:cubicBezTo>
                  <a:cubicBezTo>
                    <a:pt x="0" y="55"/>
                    <a:pt x="0" y="55"/>
                    <a:pt x="0" y="55"/>
                  </a:cubicBezTo>
                  <a:cubicBezTo>
                    <a:pt x="54" y="40"/>
                    <a:pt x="54" y="40"/>
                    <a:pt x="54" y="40"/>
                  </a:cubicBezTo>
                  <a:cubicBezTo>
                    <a:pt x="53" y="38"/>
                    <a:pt x="53" y="38"/>
                    <a:pt x="53" y="38"/>
                  </a:cubicBezTo>
                  <a:cubicBezTo>
                    <a:pt x="38" y="29"/>
                    <a:pt x="25" y="17"/>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1" name="Freeform 195"/>
            <p:cNvSpPr/>
            <p:nvPr/>
          </p:nvSpPr>
          <p:spPr bwMode="auto">
            <a:xfrm>
              <a:off x="711201" y="4972050"/>
              <a:ext cx="52388" cy="52387"/>
            </a:xfrm>
            <a:custGeom>
              <a:avLst/>
              <a:gdLst>
                <a:gd name="T0" fmla="*/ 38 w 55"/>
                <a:gd name="T1" fmla="*/ 2 h 55"/>
                <a:gd name="T2" fmla="*/ 2 w 55"/>
                <a:gd name="T3" fmla="*/ 38 h 55"/>
                <a:gd name="T4" fmla="*/ 0 w 55"/>
                <a:gd name="T5" fmla="*/ 40 h 55"/>
                <a:gd name="T6" fmla="*/ 55 w 55"/>
                <a:gd name="T7" fmla="*/ 55 h 55"/>
                <a:gd name="T8" fmla="*/ 40 w 55"/>
                <a:gd name="T9" fmla="*/ 0 h 55"/>
                <a:gd name="T10" fmla="*/ 38 w 55"/>
                <a:gd name="T11" fmla="*/ 2 h 55"/>
              </a:gdLst>
              <a:ahLst/>
              <a:cxnLst>
                <a:cxn ang="0">
                  <a:pos x="T0" y="T1"/>
                </a:cxn>
                <a:cxn ang="0">
                  <a:pos x="T2" y="T3"/>
                </a:cxn>
                <a:cxn ang="0">
                  <a:pos x="T4" y="T5"/>
                </a:cxn>
                <a:cxn ang="0">
                  <a:pos x="T6" y="T7"/>
                </a:cxn>
                <a:cxn ang="0">
                  <a:pos x="T8" y="T9"/>
                </a:cxn>
                <a:cxn ang="0">
                  <a:pos x="T10" y="T11"/>
                </a:cxn>
              </a:cxnLst>
              <a:rect l="0" t="0" r="r" b="b"/>
              <a:pathLst>
                <a:path w="55" h="55">
                  <a:moveTo>
                    <a:pt x="38" y="2"/>
                  </a:moveTo>
                  <a:cubicBezTo>
                    <a:pt x="29" y="17"/>
                    <a:pt x="17" y="29"/>
                    <a:pt x="2" y="38"/>
                  </a:cubicBezTo>
                  <a:cubicBezTo>
                    <a:pt x="0" y="40"/>
                    <a:pt x="0" y="40"/>
                    <a:pt x="0" y="40"/>
                  </a:cubicBezTo>
                  <a:cubicBezTo>
                    <a:pt x="55" y="55"/>
                    <a:pt x="55" y="55"/>
                    <a:pt x="55" y="55"/>
                  </a:cubicBezTo>
                  <a:cubicBezTo>
                    <a:pt x="40" y="0"/>
                    <a:pt x="40" y="0"/>
                    <a:pt x="40" y="0"/>
                  </a:cubicBezTo>
                  <a:lnTo>
                    <a:pt x="3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2" name="Freeform 196"/>
            <p:cNvSpPr/>
            <p:nvPr/>
          </p:nvSpPr>
          <p:spPr bwMode="auto">
            <a:xfrm>
              <a:off x="569913" y="4832350"/>
              <a:ext cx="52388" cy="52387"/>
            </a:xfrm>
            <a:custGeom>
              <a:avLst/>
              <a:gdLst>
                <a:gd name="T0" fmla="*/ 54 w 55"/>
                <a:gd name="T1" fmla="*/ 17 h 54"/>
                <a:gd name="T2" fmla="*/ 55 w 55"/>
                <a:gd name="T3" fmla="*/ 15 h 54"/>
                <a:gd name="T4" fmla="*/ 0 w 55"/>
                <a:gd name="T5" fmla="*/ 0 h 54"/>
                <a:gd name="T6" fmla="*/ 16 w 55"/>
                <a:gd name="T7" fmla="*/ 54 h 54"/>
                <a:gd name="T8" fmla="*/ 17 w 55"/>
                <a:gd name="T9" fmla="*/ 53 h 54"/>
                <a:gd name="T10" fmla="*/ 54 w 55"/>
                <a:gd name="T11" fmla="*/ 17 h 54"/>
              </a:gdLst>
              <a:ahLst/>
              <a:cxnLst>
                <a:cxn ang="0">
                  <a:pos x="T0" y="T1"/>
                </a:cxn>
                <a:cxn ang="0">
                  <a:pos x="T2" y="T3"/>
                </a:cxn>
                <a:cxn ang="0">
                  <a:pos x="T4" y="T5"/>
                </a:cxn>
                <a:cxn ang="0">
                  <a:pos x="T6" y="T7"/>
                </a:cxn>
                <a:cxn ang="0">
                  <a:pos x="T8" y="T9"/>
                </a:cxn>
                <a:cxn ang="0">
                  <a:pos x="T10" y="T11"/>
                </a:cxn>
              </a:cxnLst>
              <a:rect l="0" t="0" r="r" b="b"/>
              <a:pathLst>
                <a:path w="55" h="54">
                  <a:moveTo>
                    <a:pt x="54" y="17"/>
                  </a:moveTo>
                  <a:cubicBezTo>
                    <a:pt x="55" y="15"/>
                    <a:pt x="55" y="15"/>
                    <a:pt x="55" y="15"/>
                  </a:cubicBezTo>
                  <a:cubicBezTo>
                    <a:pt x="0" y="0"/>
                    <a:pt x="0" y="0"/>
                    <a:pt x="0" y="0"/>
                  </a:cubicBezTo>
                  <a:cubicBezTo>
                    <a:pt x="16" y="54"/>
                    <a:pt x="16" y="54"/>
                    <a:pt x="16" y="54"/>
                  </a:cubicBezTo>
                  <a:cubicBezTo>
                    <a:pt x="17" y="53"/>
                    <a:pt x="17" y="53"/>
                    <a:pt x="17" y="53"/>
                  </a:cubicBezTo>
                  <a:cubicBezTo>
                    <a:pt x="26" y="38"/>
                    <a:pt x="39" y="25"/>
                    <a:pt x="5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3" name="Oval 197"/>
            <p:cNvSpPr>
              <a:spLocks noChangeArrowheads="1"/>
            </p:cNvSpPr>
            <p:nvPr/>
          </p:nvSpPr>
          <p:spPr bwMode="auto">
            <a:xfrm>
              <a:off x="596901" y="4859338"/>
              <a:ext cx="138113" cy="1381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sp>
        <p:nvSpPr>
          <p:cNvPr id="17424" name="文本框 18"/>
          <p:cNvSpPr txBox="1"/>
          <p:nvPr/>
        </p:nvSpPr>
        <p:spPr>
          <a:xfrm>
            <a:off x="1581150" y="3149600"/>
            <a:ext cx="1160463" cy="368300"/>
          </a:xfrm>
          <a:prstGeom prst="rect">
            <a:avLst/>
          </a:prstGeom>
          <a:noFill/>
          <a:ln w="9525">
            <a:noFill/>
          </a:ln>
        </p:spPr>
        <p:txBody>
          <a:bodyPr anchor="t">
            <a:spAutoFit/>
          </a:bodyPr>
          <a:p>
            <a:pPr>
              <a:buFont typeface="Arial" panose="020B0604020202020204" pitchFamily="34" charset="0"/>
            </a:pPr>
            <a:r>
              <a:rPr lang="zh-CN" altLang="en-US" b="1" dirty="0">
                <a:solidFill>
                  <a:srgbClr val="404040"/>
                </a:solidFill>
                <a:ea typeface="Calibri" panose="020F0502020204030204" pitchFamily="34" charset="0"/>
              </a:rPr>
              <a:t>TITLE</a:t>
            </a:r>
            <a:endParaRPr lang="zh-CN" altLang="en-US" b="1" dirty="0">
              <a:solidFill>
                <a:srgbClr val="404040"/>
              </a:solidFill>
              <a:ea typeface="Calibri" panose="020F0502020204030204" pitchFamily="34" charset="0"/>
            </a:endParaRPr>
          </a:p>
        </p:txBody>
      </p:sp>
      <p:sp>
        <p:nvSpPr>
          <p:cNvPr id="17425" name="矩形 13"/>
          <p:cNvSpPr/>
          <p:nvPr/>
        </p:nvSpPr>
        <p:spPr>
          <a:xfrm>
            <a:off x="1336675" y="3502025"/>
            <a:ext cx="1722438" cy="1033463"/>
          </a:xfrm>
          <a:prstGeom prst="rect">
            <a:avLst/>
          </a:prstGeom>
          <a:noFill/>
          <a:ln w="9525">
            <a:noFill/>
          </a:ln>
        </p:spPr>
        <p:txBody>
          <a:bodyPr lIns="0" tIns="0" rIns="0" bIns="0" anchor="t">
            <a:spAutoFit/>
          </a:bodyPr>
          <a:p>
            <a:pPr algn="ctr" defTabSz="1216025">
              <a:lnSpc>
                <a:spcPct val="120000"/>
              </a:lnSpc>
              <a:spcBef>
                <a:spcPct val="20000"/>
              </a:spcBef>
              <a:buFont typeface="Arial" panose="020B0604020202020204" pitchFamily="34" charset="0"/>
            </a:pPr>
            <a:r>
              <a:rPr lang="en-US" altLang="zh-CN" sz="1400" dirty="0">
                <a:solidFill>
                  <a:srgbClr val="404040"/>
                </a:solidFill>
                <a:ea typeface="Calibri" panose="020F0502020204030204" pitchFamily="34" charset="0"/>
                <a:sym typeface="Arial" panose="020B0604020202020204" pitchFamily="34" charset="0"/>
              </a:rPr>
              <a:t> Add your words here</a:t>
            </a:r>
            <a:r>
              <a:rPr lang="zh-CN" altLang="en-US" sz="1400" dirty="0">
                <a:solidFill>
                  <a:srgbClr val="404040"/>
                </a:solidFill>
                <a:ea typeface="Calibri" panose="020F0502020204030204" pitchFamily="34" charset="0"/>
                <a:sym typeface="Arial" panose="020B0604020202020204" pitchFamily="34" charset="0"/>
              </a:rPr>
              <a:t>,</a:t>
            </a:r>
            <a:r>
              <a:rPr lang="en-US" altLang="zh-CN" sz="1400" dirty="0">
                <a:solidFill>
                  <a:srgbClr val="404040"/>
                </a:solidFill>
                <a:ea typeface="Calibri" panose="020F0502020204030204" pitchFamily="34" charset="0"/>
                <a:sym typeface="Arial" panose="020B0604020202020204" pitchFamily="34" charset="0"/>
              </a:rPr>
              <a:t>According to your need to draw the text box size</a:t>
            </a:r>
            <a:r>
              <a:rPr lang="zh-CN" altLang="en-US" sz="1400" dirty="0">
                <a:solidFill>
                  <a:srgbClr val="404040"/>
                </a:solidFill>
                <a:ea typeface="Calibri" panose="020F0502020204030204" pitchFamily="34" charset="0"/>
                <a:sym typeface="Arial" panose="020B0604020202020204" pitchFamily="34" charset="0"/>
              </a:rPr>
              <a:t>.</a:t>
            </a:r>
            <a:endParaRPr lang="en-US" altLang="zh-CN" sz="1400" dirty="0">
              <a:solidFill>
                <a:srgbClr val="404040"/>
              </a:solidFill>
              <a:ea typeface="Calibri" panose="020F0502020204030204" pitchFamily="34" charset="0"/>
              <a:sym typeface="Arial" panose="020B0604020202020204" pitchFamily="34" charset="0"/>
            </a:endParaRPr>
          </a:p>
        </p:txBody>
      </p:sp>
      <p:sp>
        <p:nvSpPr>
          <p:cNvPr id="36" name="Freeform 490"/>
          <p:cNvSpPr>
            <a:spLocks noEditPoints="1"/>
          </p:cNvSpPr>
          <p:nvPr/>
        </p:nvSpPr>
        <p:spPr bwMode="auto">
          <a:xfrm>
            <a:off x="3603625" y="1441450"/>
            <a:ext cx="547688" cy="549275"/>
          </a:xfrm>
          <a:custGeom>
            <a:avLst/>
            <a:gdLst>
              <a:gd name="T0" fmla="*/ 441625 w 294"/>
              <a:gd name="T1" fmla="*/ 108076 h 294"/>
              <a:gd name="T2" fmla="*/ 285099 w 294"/>
              <a:gd name="T3" fmla="*/ 18634 h 294"/>
              <a:gd name="T4" fmla="*/ 298143 w 294"/>
              <a:gd name="T5" fmla="*/ 85716 h 294"/>
              <a:gd name="T6" fmla="*/ 152798 w 294"/>
              <a:gd name="T7" fmla="*/ 229197 h 294"/>
              <a:gd name="T8" fmla="*/ 55902 w 294"/>
              <a:gd name="T9" fmla="*/ 201246 h 294"/>
              <a:gd name="T10" fmla="*/ 137891 w 294"/>
              <a:gd name="T11" fmla="*/ 365224 h 294"/>
              <a:gd name="T12" fmla="*/ 0 w 294"/>
              <a:gd name="T13" fmla="*/ 532929 h 294"/>
              <a:gd name="T14" fmla="*/ 14907 w 294"/>
              <a:gd name="T15" fmla="*/ 547836 h 294"/>
              <a:gd name="T16" fmla="*/ 182613 w 294"/>
              <a:gd name="T17" fmla="*/ 409945 h 294"/>
              <a:gd name="T18" fmla="*/ 346591 w 294"/>
              <a:gd name="T19" fmla="*/ 491934 h 294"/>
              <a:gd name="T20" fmla="*/ 318640 w 294"/>
              <a:gd name="T21" fmla="*/ 396902 h 294"/>
              <a:gd name="T22" fmla="*/ 463985 w 294"/>
              <a:gd name="T23" fmla="*/ 251557 h 294"/>
              <a:gd name="T24" fmla="*/ 529204 w 294"/>
              <a:gd name="T25" fmla="*/ 264601 h 294"/>
              <a:gd name="T26" fmla="*/ 441625 w 294"/>
              <a:gd name="T27" fmla="*/ 108076 h 294"/>
              <a:gd name="T28" fmla="*/ 324231 w 294"/>
              <a:gd name="T29" fmla="*/ 158388 h 294"/>
              <a:gd name="T30" fmla="*/ 216154 w 294"/>
              <a:gd name="T31" fmla="*/ 268328 h 294"/>
              <a:gd name="T32" fmla="*/ 191930 w 294"/>
              <a:gd name="T33" fmla="*/ 268328 h 294"/>
              <a:gd name="T34" fmla="*/ 191930 w 294"/>
              <a:gd name="T35" fmla="*/ 244104 h 294"/>
              <a:gd name="T36" fmla="*/ 301870 w 294"/>
              <a:gd name="T37" fmla="*/ 134164 h 294"/>
              <a:gd name="T38" fmla="*/ 324231 w 294"/>
              <a:gd name="T39" fmla="*/ 134164 h 294"/>
              <a:gd name="T40" fmla="*/ 324231 w 294"/>
              <a:gd name="T41" fmla="*/ 158388 h 2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 h="294">
                <a:moveTo>
                  <a:pt x="237" y="58"/>
                </a:moveTo>
                <a:cubicBezTo>
                  <a:pt x="197" y="17"/>
                  <a:pt x="163" y="0"/>
                  <a:pt x="153" y="10"/>
                </a:cubicBezTo>
                <a:cubicBezTo>
                  <a:pt x="147" y="16"/>
                  <a:pt x="150" y="29"/>
                  <a:pt x="160" y="46"/>
                </a:cubicBezTo>
                <a:cubicBezTo>
                  <a:pt x="82" y="123"/>
                  <a:pt x="82" y="123"/>
                  <a:pt x="82" y="123"/>
                </a:cubicBezTo>
                <a:cubicBezTo>
                  <a:pt x="57" y="106"/>
                  <a:pt x="38" y="101"/>
                  <a:pt x="30" y="108"/>
                </a:cubicBezTo>
                <a:cubicBezTo>
                  <a:pt x="19" y="120"/>
                  <a:pt x="35" y="154"/>
                  <a:pt x="74" y="196"/>
                </a:cubicBezTo>
                <a:cubicBezTo>
                  <a:pt x="0" y="286"/>
                  <a:pt x="0" y="286"/>
                  <a:pt x="0" y="286"/>
                </a:cubicBezTo>
                <a:cubicBezTo>
                  <a:pt x="8" y="294"/>
                  <a:pt x="8" y="294"/>
                  <a:pt x="8" y="294"/>
                </a:cubicBezTo>
                <a:cubicBezTo>
                  <a:pt x="98" y="220"/>
                  <a:pt x="98" y="220"/>
                  <a:pt x="98" y="220"/>
                </a:cubicBezTo>
                <a:cubicBezTo>
                  <a:pt x="141" y="260"/>
                  <a:pt x="175" y="276"/>
                  <a:pt x="186" y="264"/>
                </a:cubicBezTo>
                <a:cubicBezTo>
                  <a:pt x="194" y="257"/>
                  <a:pt x="189" y="238"/>
                  <a:pt x="171" y="213"/>
                </a:cubicBezTo>
                <a:cubicBezTo>
                  <a:pt x="249" y="135"/>
                  <a:pt x="249" y="135"/>
                  <a:pt x="249" y="135"/>
                </a:cubicBezTo>
                <a:cubicBezTo>
                  <a:pt x="266" y="145"/>
                  <a:pt x="278" y="148"/>
                  <a:pt x="284" y="142"/>
                </a:cubicBezTo>
                <a:cubicBezTo>
                  <a:pt x="294" y="132"/>
                  <a:pt x="277" y="98"/>
                  <a:pt x="237" y="58"/>
                </a:cubicBezTo>
                <a:close/>
                <a:moveTo>
                  <a:pt x="174" y="85"/>
                </a:moveTo>
                <a:cubicBezTo>
                  <a:pt x="116" y="144"/>
                  <a:pt x="116" y="144"/>
                  <a:pt x="116" y="144"/>
                </a:cubicBezTo>
                <a:cubicBezTo>
                  <a:pt x="112" y="147"/>
                  <a:pt x="107" y="147"/>
                  <a:pt x="103" y="144"/>
                </a:cubicBezTo>
                <a:cubicBezTo>
                  <a:pt x="99" y="140"/>
                  <a:pt x="99" y="134"/>
                  <a:pt x="103" y="131"/>
                </a:cubicBezTo>
                <a:cubicBezTo>
                  <a:pt x="162" y="72"/>
                  <a:pt x="162" y="72"/>
                  <a:pt x="162" y="72"/>
                </a:cubicBezTo>
                <a:cubicBezTo>
                  <a:pt x="165" y="69"/>
                  <a:pt x="171" y="69"/>
                  <a:pt x="174" y="72"/>
                </a:cubicBezTo>
                <a:cubicBezTo>
                  <a:pt x="178" y="76"/>
                  <a:pt x="178" y="82"/>
                  <a:pt x="174" y="85"/>
                </a:cubicBezTo>
                <a:close/>
              </a:path>
            </a:pathLst>
          </a:custGeom>
          <a:solidFill>
            <a:schemeClr val="tx1">
              <a:lumMod val="50000"/>
              <a:lumOff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7427" name="文本框 21"/>
          <p:cNvSpPr txBox="1"/>
          <p:nvPr/>
        </p:nvSpPr>
        <p:spPr>
          <a:xfrm>
            <a:off x="3338195" y="2246313"/>
            <a:ext cx="1160463" cy="368300"/>
          </a:xfrm>
          <a:prstGeom prst="rect">
            <a:avLst/>
          </a:prstGeom>
          <a:noFill/>
          <a:ln w="9525">
            <a:noFill/>
          </a:ln>
        </p:spPr>
        <p:txBody>
          <a:bodyPr anchor="t">
            <a:spAutoFit/>
          </a:bodyPr>
          <a:p>
            <a:pPr>
              <a:buFont typeface="Arial" panose="020B0604020202020204" pitchFamily="34" charset="0"/>
            </a:pPr>
            <a:r>
              <a:rPr lang="zh-CN" altLang="en-US" b="1" dirty="0">
                <a:solidFill>
                  <a:srgbClr val="404040"/>
                </a:solidFill>
                <a:ea typeface="Calibri" panose="020F0502020204030204" pitchFamily="34" charset="0"/>
              </a:rPr>
              <a:t>TITLE</a:t>
            </a:r>
            <a:endParaRPr lang="zh-CN" altLang="en-US" b="1" dirty="0">
              <a:solidFill>
                <a:srgbClr val="404040"/>
              </a:solidFill>
              <a:ea typeface="Calibri" panose="020F0502020204030204" pitchFamily="34" charset="0"/>
            </a:endParaRPr>
          </a:p>
        </p:txBody>
      </p:sp>
      <p:grpSp>
        <p:nvGrpSpPr>
          <p:cNvPr id="38" name="组合 37"/>
          <p:cNvGrpSpPr/>
          <p:nvPr/>
        </p:nvGrpSpPr>
        <p:grpSpPr>
          <a:xfrm>
            <a:off x="3616827" y="4159882"/>
            <a:ext cx="552844" cy="549824"/>
            <a:chOff x="9890126" y="4225925"/>
            <a:chExt cx="290513" cy="288925"/>
          </a:xfrm>
          <a:solidFill>
            <a:schemeClr val="tx1">
              <a:lumMod val="50000"/>
              <a:lumOff val="50000"/>
            </a:schemeClr>
          </a:solidFill>
        </p:grpSpPr>
        <p:sp>
          <p:nvSpPr>
            <p:cNvPr id="39" name="Freeform 438"/>
            <p:cNvSpPr/>
            <p:nvPr/>
          </p:nvSpPr>
          <p:spPr bwMode="auto">
            <a:xfrm>
              <a:off x="9982201" y="4465638"/>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0" name="Freeform 439"/>
            <p:cNvSpPr/>
            <p:nvPr/>
          </p:nvSpPr>
          <p:spPr bwMode="auto">
            <a:xfrm>
              <a:off x="9990138" y="4467225"/>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1" name="Freeform 440"/>
            <p:cNvSpPr/>
            <p:nvPr/>
          </p:nvSpPr>
          <p:spPr bwMode="auto">
            <a:xfrm>
              <a:off x="9986963" y="4467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2" name="Freeform 441"/>
            <p:cNvSpPr/>
            <p:nvPr/>
          </p:nvSpPr>
          <p:spPr bwMode="auto">
            <a:xfrm>
              <a:off x="9993313" y="4467225"/>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3" name="Freeform 442"/>
            <p:cNvSpPr/>
            <p:nvPr/>
          </p:nvSpPr>
          <p:spPr bwMode="auto">
            <a:xfrm>
              <a:off x="9967913" y="4459288"/>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4" name="Freeform 443"/>
            <p:cNvSpPr/>
            <p:nvPr/>
          </p:nvSpPr>
          <p:spPr bwMode="auto">
            <a:xfrm>
              <a:off x="9979026" y="4464050"/>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5" name="Freeform 444"/>
            <p:cNvSpPr/>
            <p:nvPr/>
          </p:nvSpPr>
          <p:spPr bwMode="auto">
            <a:xfrm>
              <a:off x="9964738" y="4457700"/>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6" name="Freeform 445"/>
            <p:cNvSpPr/>
            <p:nvPr/>
          </p:nvSpPr>
          <p:spPr bwMode="auto">
            <a:xfrm>
              <a:off x="9971088" y="4462463"/>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7" name="Freeform 446"/>
            <p:cNvSpPr/>
            <p:nvPr/>
          </p:nvSpPr>
          <p:spPr bwMode="auto">
            <a:xfrm>
              <a:off x="9975851" y="44640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8" name="Freeform 447"/>
            <p:cNvSpPr/>
            <p:nvPr/>
          </p:nvSpPr>
          <p:spPr bwMode="auto">
            <a:xfrm>
              <a:off x="9998076" y="4467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9" name="Freeform 448"/>
            <p:cNvSpPr/>
            <p:nvPr/>
          </p:nvSpPr>
          <p:spPr bwMode="auto">
            <a:xfrm>
              <a:off x="10015538" y="4459288"/>
              <a:ext cx="1588" cy="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0" name="Freeform 449"/>
            <p:cNvSpPr/>
            <p:nvPr/>
          </p:nvSpPr>
          <p:spPr bwMode="auto">
            <a:xfrm>
              <a:off x="9955213" y="4300538"/>
              <a:ext cx="6350" cy="9525"/>
            </a:xfrm>
            <a:custGeom>
              <a:avLst/>
              <a:gdLst>
                <a:gd name="T0" fmla="*/ 0 w 7"/>
                <a:gd name="T1" fmla="*/ 9 h 9"/>
                <a:gd name="T2" fmla="*/ 7 w 7"/>
                <a:gd name="T3" fmla="*/ 0 h 9"/>
                <a:gd name="T4" fmla="*/ 6 w 7"/>
                <a:gd name="T5" fmla="*/ 1 h 9"/>
                <a:gd name="T6" fmla="*/ 0 w 7"/>
                <a:gd name="T7" fmla="*/ 9 h 9"/>
              </a:gdLst>
              <a:ahLst/>
              <a:cxnLst>
                <a:cxn ang="0">
                  <a:pos x="T0" y="T1"/>
                </a:cxn>
                <a:cxn ang="0">
                  <a:pos x="T2" y="T3"/>
                </a:cxn>
                <a:cxn ang="0">
                  <a:pos x="T4" y="T5"/>
                </a:cxn>
                <a:cxn ang="0">
                  <a:pos x="T6" y="T7"/>
                </a:cxn>
              </a:cxnLst>
              <a:rect l="0" t="0" r="r" b="b"/>
              <a:pathLst>
                <a:path w="7" h="9">
                  <a:moveTo>
                    <a:pt x="0" y="9"/>
                  </a:moveTo>
                  <a:cubicBezTo>
                    <a:pt x="2" y="6"/>
                    <a:pt x="4" y="3"/>
                    <a:pt x="7" y="0"/>
                  </a:cubicBezTo>
                  <a:cubicBezTo>
                    <a:pt x="6" y="1"/>
                    <a:pt x="6" y="1"/>
                    <a:pt x="6" y="1"/>
                  </a:cubicBezTo>
                  <a:cubicBezTo>
                    <a:pt x="4" y="3"/>
                    <a:pt x="2"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1" name="Freeform 450"/>
            <p:cNvSpPr/>
            <p:nvPr/>
          </p:nvSpPr>
          <p:spPr bwMode="auto">
            <a:xfrm>
              <a:off x="10012363" y="4460875"/>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2" name="Freeform 451"/>
            <p:cNvSpPr/>
            <p:nvPr/>
          </p:nvSpPr>
          <p:spPr bwMode="auto">
            <a:xfrm>
              <a:off x="10006013" y="4464050"/>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3" name="Freeform 452"/>
            <p:cNvSpPr/>
            <p:nvPr/>
          </p:nvSpPr>
          <p:spPr bwMode="auto">
            <a:xfrm>
              <a:off x="10002838" y="4465638"/>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4" name="Freeform 453"/>
            <p:cNvSpPr/>
            <p:nvPr/>
          </p:nvSpPr>
          <p:spPr bwMode="auto">
            <a:xfrm>
              <a:off x="10009188" y="4462463"/>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5" name="Freeform 454"/>
            <p:cNvSpPr/>
            <p:nvPr/>
          </p:nvSpPr>
          <p:spPr bwMode="auto">
            <a:xfrm>
              <a:off x="9999663" y="4467225"/>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6" name="Freeform 455"/>
            <p:cNvSpPr/>
            <p:nvPr/>
          </p:nvSpPr>
          <p:spPr bwMode="auto">
            <a:xfrm>
              <a:off x="9934576" y="4340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7" name="Freeform 456"/>
            <p:cNvSpPr/>
            <p:nvPr/>
          </p:nvSpPr>
          <p:spPr bwMode="auto">
            <a:xfrm>
              <a:off x="9925051" y="4341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8" name="Freeform 457"/>
            <p:cNvSpPr/>
            <p:nvPr/>
          </p:nvSpPr>
          <p:spPr bwMode="auto">
            <a:xfrm>
              <a:off x="9920288" y="4343400"/>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9" name="Freeform 458"/>
            <p:cNvSpPr/>
            <p:nvPr/>
          </p:nvSpPr>
          <p:spPr bwMode="auto">
            <a:xfrm>
              <a:off x="9918701" y="4344988"/>
              <a:ext cx="0" cy="15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0" name="Freeform 459"/>
            <p:cNvSpPr/>
            <p:nvPr/>
          </p:nvSpPr>
          <p:spPr bwMode="auto">
            <a:xfrm>
              <a:off x="9929813" y="4340225"/>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1" name="Freeform 460"/>
            <p:cNvSpPr/>
            <p:nvPr/>
          </p:nvSpPr>
          <p:spPr bwMode="auto">
            <a:xfrm>
              <a:off x="9959976" y="4454525"/>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2" name="Freeform 461"/>
            <p:cNvSpPr/>
            <p:nvPr/>
          </p:nvSpPr>
          <p:spPr bwMode="auto">
            <a:xfrm>
              <a:off x="9915526" y="4346575"/>
              <a:ext cx="0" cy="15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3" name="Freeform 462"/>
            <p:cNvSpPr/>
            <p:nvPr/>
          </p:nvSpPr>
          <p:spPr bwMode="auto">
            <a:xfrm>
              <a:off x="9928226" y="4341813"/>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4" name="Freeform 463"/>
            <p:cNvSpPr/>
            <p:nvPr/>
          </p:nvSpPr>
          <p:spPr bwMode="auto">
            <a:xfrm>
              <a:off x="9956801" y="4452938"/>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5" name="Freeform 464"/>
            <p:cNvSpPr/>
            <p:nvPr/>
          </p:nvSpPr>
          <p:spPr bwMode="auto">
            <a:xfrm>
              <a:off x="9948863" y="4448175"/>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6" name="Freeform 465"/>
            <p:cNvSpPr/>
            <p:nvPr/>
          </p:nvSpPr>
          <p:spPr bwMode="auto">
            <a:xfrm>
              <a:off x="9937751" y="4438650"/>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7" name="Freeform 466"/>
            <p:cNvSpPr/>
            <p:nvPr/>
          </p:nvSpPr>
          <p:spPr bwMode="auto">
            <a:xfrm>
              <a:off x="9952038" y="4449763"/>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8" name="Freeform 467"/>
            <p:cNvSpPr/>
            <p:nvPr/>
          </p:nvSpPr>
          <p:spPr bwMode="auto">
            <a:xfrm>
              <a:off x="9945688" y="4445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9" name="Freeform 468"/>
            <p:cNvSpPr/>
            <p:nvPr/>
          </p:nvSpPr>
          <p:spPr bwMode="auto">
            <a:xfrm>
              <a:off x="9942513" y="4440238"/>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70" name="Freeform 469"/>
            <p:cNvSpPr/>
            <p:nvPr/>
          </p:nvSpPr>
          <p:spPr bwMode="auto">
            <a:xfrm>
              <a:off x="10002838" y="4225925"/>
              <a:ext cx="139700" cy="141287"/>
            </a:xfrm>
            <a:custGeom>
              <a:avLst/>
              <a:gdLst>
                <a:gd name="T0" fmla="*/ 56 w 147"/>
                <a:gd name="T1" fmla="*/ 91 h 147"/>
                <a:gd name="T2" fmla="*/ 92 w 147"/>
                <a:gd name="T3" fmla="*/ 143 h 147"/>
                <a:gd name="T4" fmla="*/ 93 w 147"/>
                <a:gd name="T5" fmla="*/ 147 h 147"/>
                <a:gd name="T6" fmla="*/ 123 w 147"/>
                <a:gd name="T7" fmla="*/ 135 h 147"/>
                <a:gd name="T8" fmla="*/ 99 w 147"/>
                <a:gd name="T9" fmla="*/ 48 h 147"/>
                <a:gd name="T10" fmla="*/ 11 w 147"/>
                <a:gd name="T11" fmla="*/ 24 h 147"/>
                <a:gd name="T12" fmla="*/ 0 w 147"/>
                <a:gd name="T13" fmla="*/ 54 h 147"/>
                <a:gd name="T14" fmla="*/ 56 w 147"/>
                <a:gd name="T15" fmla="*/ 9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7">
                  <a:moveTo>
                    <a:pt x="56" y="91"/>
                  </a:moveTo>
                  <a:cubicBezTo>
                    <a:pt x="74" y="109"/>
                    <a:pt x="86" y="126"/>
                    <a:pt x="92" y="143"/>
                  </a:cubicBezTo>
                  <a:cubicBezTo>
                    <a:pt x="92" y="144"/>
                    <a:pt x="93" y="145"/>
                    <a:pt x="93" y="147"/>
                  </a:cubicBezTo>
                  <a:cubicBezTo>
                    <a:pt x="104" y="147"/>
                    <a:pt x="114" y="144"/>
                    <a:pt x="123" y="135"/>
                  </a:cubicBezTo>
                  <a:cubicBezTo>
                    <a:pt x="147" y="111"/>
                    <a:pt x="128" y="77"/>
                    <a:pt x="99" y="48"/>
                  </a:cubicBezTo>
                  <a:cubicBezTo>
                    <a:pt x="70" y="19"/>
                    <a:pt x="36" y="0"/>
                    <a:pt x="11" y="24"/>
                  </a:cubicBezTo>
                  <a:cubicBezTo>
                    <a:pt x="3" y="33"/>
                    <a:pt x="0" y="43"/>
                    <a:pt x="0" y="54"/>
                  </a:cubicBezTo>
                  <a:cubicBezTo>
                    <a:pt x="18" y="59"/>
                    <a:pt x="37" y="71"/>
                    <a:pt x="56"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71" name="Freeform 470"/>
            <p:cNvSpPr/>
            <p:nvPr/>
          </p:nvSpPr>
          <p:spPr bwMode="auto">
            <a:xfrm>
              <a:off x="9890126" y="4338638"/>
              <a:ext cx="152400" cy="128587"/>
            </a:xfrm>
            <a:custGeom>
              <a:avLst/>
              <a:gdLst>
                <a:gd name="T0" fmla="*/ 66 w 160"/>
                <a:gd name="T1" fmla="*/ 3 h 134"/>
                <a:gd name="T2" fmla="*/ 62 w 160"/>
                <a:gd name="T3" fmla="*/ 2 h 134"/>
                <a:gd name="T4" fmla="*/ 58 w 160"/>
                <a:gd name="T5" fmla="*/ 1 h 134"/>
                <a:gd name="T6" fmla="*/ 54 w 160"/>
                <a:gd name="T7" fmla="*/ 1 h 134"/>
                <a:gd name="T8" fmla="*/ 51 w 160"/>
                <a:gd name="T9" fmla="*/ 0 h 134"/>
                <a:gd name="T10" fmla="*/ 47 w 160"/>
                <a:gd name="T11" fmla="*/ 1 h 134"/>
                <a:gd name="T12" fmla="*/ 44 w 160"/>
                <a:gd name="T13" fmla="*/ 1 h 134"/>
                <a:gd name="T14" fmla="*/ 41 w 160"/>
                <a:gd name="T15" fmla="*/ 2 h 134"/>
                <a:gd name="T16" fmla="*/ 37 w 160"/>
                <a:gd name="T17" fmla="*/ 3 h 134"/>
                <a:gd name="T18" fmla="*/ 34 w 160"/>
                <a:gd name="T19" fmla="*/ 5 h 134"/>
                <a:gd name="T20" fmla="*/ 31 w 160"/>
                <a:gd name="T21" fmla="*/ 6 h 134"/>
                <a:gd name="T22" fmla="*/ 28 w 160"/>
                <a:gd name="T23" fmla="*/ 8 h 134"/>
                <a:gd name="T24" fmla="*/ 24 w 160"/>
                <a:gd name="T25" fmla="*/ 12 h 134"/>
                <a:gd name="T26" fmla="*/ 51 w 160"/>
                <a:gd name="T27" fmla="*/ 103 h 134"/>
                <a:gd name="T28" fmla="*/ 55 w 160"/>
                <a:gd name="T29" fmla="*/ 106 h 134"/>
                <a:gd name="T30" fmla="*/ 59 w 160"/>
                <a:gd name="T31" fmla="*/ 110 h 134"/>
                <a:gd name="T32" fmla="*/ 62 w 160"/>
                <a:gd name="T33" fmla="*/ 113 h 134"/>
                <a:gd name="T34" fmla="*/ 66 w 160"/>
                <a:gd name="T35" fmla="*/ 116 h 134"/>
                <a:gd name="T36" fmla="*/ 70 w 160"/>
                <a:gd name="T37" fmla="*/ 119 h 134"/>
                <a:gd name="T38" fmla="*/ 74 w 160"/>
                <a:gd name="T39" fmla="*/ 121 h 134"/>
                <a:gd name="T40" fmla="*/ 78 w 160"/>
                <a:gd name="T41" fmla="*/ 124 h 134"/>
                <a:gd name="T42" fmla="*/ 82 w 160"/>
                <a:gd name="T43" fmla="*/ 126 h 134"/>
                <a:gd name="T44" fmla="*/ 86 w 160"/>
                <a:gd name="T45" fmla="*/ 128 h 134"/>
                <a:gd name="T46" fmla="*/ 90 w 160"/>
                <a:gd name="T47" fmla="*/ 130 h 134"/>
                <a:gd name="T48" fmla="*/ 94 w 160"/>
                <a:gd name="T49" fmla="*/ 131 h 134"/>
                <a:gd name="T50" fmla="*/ 97 w 160"/>
                <a:gd name="T51" fmla="*/ 132 h 134"/>
                <a:gd name="T52" fmla="*/ 102 w 160"/>
                <a:gd name="T53" fmla="*/ 133 h 134"/>
                <a:gd name="T54" fmla="*/ 105 w 160"/>
                <a:gd name="T55" fmla="*/ 134 h 134"/>
                <a:gd name="T56" fmla="*/ 109 w 160"/>
                <a:gd name="T57" fmla="*/ 134 h 134"/>
                <a:gd name="T58" fmla="*/ 113 w 160"/>
                <a:gd name="T59" fmla="*/ 134 h 134"/>
                <a:gd name="T60" fmla="*/ 116 w 160"/>
                <a:gd name="T61" fmla="*/ 133 h 134"/>
                <a:gd name="T62" fmla="*/ 119 w 160"/>
                <a:gd name="T63" fmla="*/ 133 h 134"/>
                <a:gd name="T64" fmla="*/ 122 w 160"/>
                <a:gd name="T65" fmla="*/ 131 h 134"/>
                <a:gd name="T66" fmla="*/ 126 w 160"/>
                <a:gd name="T67" fmla="*/ 130 h 134"/>
                <a:gd name="T68" fmla="*/ 129 w 160"/>
                <a:gd name="T69" fmla="*/ 128 h 134"/>
                <a:gd name="T70" fmla="*/ 132 w 160"/>
                <a:gd name="T71" fmla="*/ 126 h 134"/>
                <a:gd name="T72" fmla="*/ 135 w 160"/>
                <a:gd name="T73" fmla="*/ 1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0" h="134">
                  <a:moveTo>
                    <a:pt x="112" y="35"/>
                  </a:moveTo>
                  <a:cubicBezTo>
                    <a:pt x="97" y="20"/>
                    <a:pt x="81" y="8"/>
                    <a:pt x="66" y="3"/>
                  </a:cubicBezTo>
                  <a:cubicBezTo>
                    <a:pt x="66" y="3"/>
                    <a:pt x="65" y="3"/>
                    <a:pt x="65" y="3"/>
                  </a:cubicBezTo>
                  <a:cubicBezTo>
                    <a:pt x="64" y="3"/>
                    <a:pt x="63" y="2"/>
                    <a:pt x="62" y="2"/>
                  </a:cubicBezTo>
                  <a:cubicBezTo>
                    <a:pt x="62" y="2"/>
                    <a:pt x="62" y="2"/>
                    <a:pt x="61" y="2"/>
                  </a:cubicBezTo>
                  <a:cubicBezTo>
                    <a:pt x="60" y="2"/>
                    <a:pt x="59" y="1"/>
                    <a:pt x="58" y="1"/>
                  </a:cubicBezTo>
                  <a:cubicBezTo>
                    <a:pt x="58" y="1"/>
                    <a:pt x="58" y="1"/>
                    <a:pt x="58" y="1"/>
                  </a:cubicBezTo>
                  <a:cubicBezTo>
                    <a:pt x="57" y="1"/>
                    <a:pt x="56" y="1"/>
                    <a:pt x="54" y="1"/>
                  </a:cubicBezTo>
                  <a:cubicBezTo>
                    <a:pt x="54" y="1"/>
                    <a:pt x="54" y="1"/>
                    <a:pt x="54" y="1"/>
                  </a:cubicBezTo>
                  <a:cubicBezTo>
                    <a:pt x="53" y="0"/>
                    <a:pt x="52" y="0"/>
                    <a:pt x="51" y="0"/>
                  </a:cubicBezTo>
                  <a:cubicBezTo>
                    <a:pt x="51" y="0"/>
                    <a:pt x="50" y="0"/>
                    <a:pt x="50" y="0"/>
                  </a:cubicBezTo>
                  <a:cubicBezTo>
                    <a:pt x="49" y="0"/>
                    <a:pt x="48" y="0"/>
                    <a:pt x="47" y="1"/>
                  </a:cubicBezTo>
                  <a:cubicBezTo>
                    <a:pt x="47" y="1"/>
                    <a:pt x="47" y="1"/>
                    <a:pt x="47" y="1"/>
                  </a:cubicBezTo>
                  <a:cubicBezTo>
                    <a:pt x="46" y="1"/>
                    <a:pt x="45" y="1"/>
                    <a:pt x="44" y="1"/>
                  </a:cubicBezTo>
                  <a:cubicBezTo>
                    <a:pt x="43" y="1"/>
                    <a:pt x="43" y="1"/>
                    <a:pt x="43" y="1"/>
                  </a:cubicBezTo>
                  <a:cubicBezTo>
                    <a:pt x="42" y="1"/>
                    <a:pt x="41" y="2"/>
                    <a:pt x="41" y="2"/>
                  </a:cubicBezTo>
                  <a:cubicBezTo>
                    <a:pt x="40" y="2"/>
                    <a:pt x="40" y="2"/>
                    <a:pt x="40" y="2"/>
                  </a:cubicBezTo>
                  <a:cubicBezTo>
                    <a:pt x="39" y="2"/>
                    <a:pt x="38" y="3"/>
                    <a:pt x="37" y="3"/>
                  </a:cubicBezTo>
                  <a:cubicBezTo>
                    <a:pt x="37" y="3"/>
                    <a:pt x="37" y="3"/>
                    <a:pt x="37" y="3"/>
                  </a:cubicBezTo>
                  <a:cubicBezTo>
                    <a:pt x="36" y="4"/>
                    <a:pt x="35" y="4"/>
                    <a:pt x="34" y="5"/>
                  </a:cubicBezTo>
                  <a:cubicBezTo>
                    <a:pt x="33" y="5"/>
                    <a:pt x="33" y="5"/>
                    <a:pt x="33" y="5"/>
                  </a:cubicBezTo>
                  <a:cubicBezTo>
                    <a:pt x="32" y="5"/>
                    <a:pt x="32" y="6"/>
                    <a:pt x="31" y="6"/>
                  </a:cubicBezTo>
                  <a:cubicBezTo>
                    <a:pt x="30" y="7"/>
                    <a:pt x="30" y="7"/>
                    <a:pt x="30" y="7"/>
                  </a:cubicBezTo>
                  <a:cubicBezTo>
                    <a:pt x="29" y="7"/>
                    <a:pt x="28" y="8"/>
                    <a:pt x="28" y="8"/>
                  </a:cubicBezTo>
                  <a:cubicBezTo>
                    <a:pt x="28" y="9"/>
                    <a:pt x="27" y="9"/>
                    <a:pt x="27" y="9"/>
                  </a:cubicBezTo>
                  <a:cubicBezTo>
                    <a:pt x="26" y="10"/>
                    <a:pt x="25" y="11"/>
                    <a:pt x="24" y="12"/>
                  </a:cubicBezTo>
                  <a:cubicBezTo>
                    <a:pt x="0" y="36"/>
                    <a:pt x="19" y="70"/>
                    <a:pt x="48" y="99"/>
                  </a:cubicBezTo>
                  <a:cubicBezTo>
                    <a:pt x="49" y="100"/>
                    <a:pt x="50" y="102"/>
                    <a:pt x="51" y="103"/>
                  </a:cubicBezTo>
                  <a:cubicBezTo>
                    <a:pt x="51" y="103"/>
                    <a:pt x="52" y="103"/>
                    <a:pt x="52" y="104"/>
                  </a:cubicBezTo>
                  <a:cubicBezTo>
                    <a:pt x="53" y="104"/>
                    <a:pt x="54" y="105"/>
                    <a:pt x="55" y="106"/>
                  </a:cubicBezTo>
                  <a:cubicBezTo>
                    <a:pt x="55" y="106"/>
                    <a:pt x="55" y="106"/>
                    <a:pt x="55" y="107"/>
                  </a:cubicBezTo>
                  <a:cubicBezTo>
                    <a:pt x="57" y="108"/>
                    <a:pt x="58" y="109"/>
                    <a:pt x="59" y="110"/>
                  </a:cubicBezTo>
                  <a:cubicBezTo>
                    <a:pt x="59" y="110"/>
                    <a:pt x="59" y="110"/>
                    <a:pt x="59" y="110"/>
                  </a:cubicBezTo>
                  <a:cubicBezTo>
                    <a:pt x="60" y="111"/>
                    <a:pt x="61" y="112"/>
                    <a:pt x="62" y="113"/>
                  </a:cubicBezTo>
                  <a:cubicBezTo>
                    <a:pt x="63" y="113"/>
                    <a:pt x="63" y="113"/>
                    <a:pt x="63" y="114"/>
                  </a:cubicBezTo>
                  <a:cubicBezTo>
                    <a:pt x="64" y="114"/>
                    <a:pt x="65" y="115"/>
                    <a:pt x="66" y="116"/>
                  </a:cubicBezTo>
                  <a:cubicBezTo>
                    <a:pt x="66" y="116"/>
                    <a:pt x="67" y="116"/>
                    <a:pt x="67" y="116"/>
                  </a:cubicBezTo>
                  <a:cubicBezTo>
                    <a:pt x="68" y="117"/>
                    <a:pt x="69" y="118"/>
                    <a:pt x="70" y="119"/>
                  </a:cubicBezTo>
                  <a:cubicBezTo>
                    <a:pt x="71" y="119"/>
                    <a:pt x="71" y="119"/>
                    <a:pt x="71" y="119"/>
                  </a:cubicBezTo>
                  <a:cubicBezTo>
                    <a:pt x="72" y="120"/>
                    <a:pt x="73" y="121"/>
                    <a:pt x="74" y="121"/>
                  </a:cubicBezTo>
                  <a:cubicBezTo>
                    <a:pt x="74" y="121"/>
                    <a:pt x="75" y="122"/>
                    <a:pt x="75" y="122"/>
                  </a:cubicBezTo>
                  <a:cubicBezTo>
                    <a:pt x="76" y="123"/>
                    <a:pt x="77" y="123"/>
                    <a:pt x="78" y="124"/>
                  </a:cubicBezTo>
                  <a:cubicBezTo>
                    <a:pt x="78" y="124"/>
                    <a:pt x="78" y="124"/>
                    <a:pt x="79" y="124"/>
                  </a:cubicBezTo>
                  <a:cubicBezTo>
                    <a:pt x="80" y="125"/>
                    <a:pt x="81" y="125"/>
                    <a:pt x="82" y="126"/>
                  </a:cubicBezTo>
                  <a:cubicBezTo>
                    <a:pt x="82" y="126"/>
                    <a:pt x="83" y="126"/>
                    <a:pt x="83" y="127"/>
                  </a:cubicBezTo>
                  <a:cubicBezTo>
                    <a:pt x="84" y="127"/>
                    <a:pt x="85" y="127"/>
                    <a:pt x="86" y="128"/>
                  </a:cubicBezTo>
                  <a:cubicBezTo>
                    <a:pt x="86" y="128"/>
                    <a:pt x="86" y="128"/>
                    <a:pt x="87" y="128"/>
                  </a:cubicBezTo>
                  <a:cubicBezTo>
                    <a:pt x="88" y="129"/>
                    <a:pt x="89" y="129"/>
                    <a:pt x="90" y="130"/>
                  </a:cubicBezTo>
                  <a:cubicBezTo>
                    <a:pt x="90" y="130"/>
                    <a:pt x="90" y="130"/>
                    <a:pt x="90" y="130"/>
                  </a:cubicBezTo>
                  <a:cubicBezTo>
                    <a:pt x="91" y="130"/>
                    <a:pt x="93" y="131"/>
                    <a:pt x="94" y="131"/>
                  </a:cubicBezTo>
                  <a:cubicBezTo>
                    <a:pt x="94" y="131"/>
                    <a:pt x="94" y="131"/>
                    <a:pt x="95" y="131"/>
                  </a:cubicBezTo>
                  <a:cubicBezTo>
                    <a:pt x="95" y="132"/>
                    <a:pt x="96" y="132"/>
                    <a:pt x="97" y="132"/>
                  </a:cubicBezTo>
                  <a:cubicBezTo>
                    <a:pt x="98" y="132"/>
                    <a:pt x="98" y="132"/>
                    <a:pt x="98" y="133"/>
                  </a:cubicBezTo>
                  <a:cubicBezTo>
                    <a:pt x="99" y="133"/>
                    <a:pt x="100" y="133"/>
                    <a:pt x="102" y="133"/>
                  </a:cubicBezTo>
                  <a:cubicBezTo>
                    <a:pt x="102" y="133"/>
                    <a:pt x="102" y="133"/>
                    <a:pt x="102" y="133"/>
                  </a:cubicBezTo>
                  <a:cubicBezTo>
                    <a:pt x="103" y="133"/>
                    <a:pt x="104" y="134"/>
                    <a:pt x="105" y="134"/>
                  </a:cubicBezTo>
                  <a:cubicBezTo>
                    <a:pt x="105" y="134"/>
                    <a:pt x="106" y="134"/>
                    <a:pt x="106" y="134"/>
                  </a:cubicBezTo>
                  <a:cubicBezTo>
                    <a:pt x="107" y="134"/>
                    <a:pt x="108" y="134"/>
                    <a:pt x="109" y="134"/>
                  </a:cubicBezTo>
                  <a:cubicBezTo>
                    <a:pt x="109" y="134"/>
                    <a:pt x="109" y="134"/>
                    <a:pt x="110" y="134"/>
                  </a:cubicBezTo>
                  <a:cubicBezTo>
                    <a:pt x="111" y="134"/>
                    <a:pt x="112" y="134"/>
                    <a:pt x="113" y="134"/>
                  </a:cubicBezTo>
                  <a:cubicBezTo>
                    <a:pt x="113" y="134"/>
                    <a:pt x="113" y="134"/>
                    <a:pt x="113" y="134"/>
                  </a:cubicBezTo>
                  <a:cubicBezTo>
                    <a:pt x="114" y="134"/>
                    <a:pt x="115" y="134"/>
                    <a:pt x="116" y="133"/>
                  </a:cubicBezTo>
                  <a:cubicBezTo>
                    <a:pt x="116" y="133"/>
                    <a:pt x="116" y="133"/>
                    <a:pt x="117" y="133"/>
                  </a:cubicBezTo>
                  <a:cubicBezTo>
                    <a:pt x="117" y="133"/>
                    <a:pt x="118" y="133"/>
                    <a:pt x="119" y="133"/>
                  </a:cubicBezTo>
                  <a:cubicBezTo>
                    <a:pt x="119" y="133"/>
                    <a:pt x="120" y="132"/>
                    <a:pt x="120" y="132"/>
                  </a:cubicBezTo>
                  <a:cubicBezTo>
                    <a:pt x="121" y="132"/>
                    <a:pt x="122" y="132"/>
                    <a:pt x="122" y="131"/>
                  </a:cubicBezTo>
                  <a:cubicBezTo>
                    <a:pt x="123" y="131"/>
                    <a:pt x="123" y="131"/>
                    <a:pt x="123" y="131"/>
                  </a:cubicBezTo>
                  <a:cubicBezTo>
                    <a:pt x="124" y="131"/>
                    <a:pt x="125" y="130"/>
                    <a:pt x="126" y="130"/>
                  </a:cubicBezTo>
                  <a:cubicBezTo>
                    <a:pt x="126" y="130"/>
                    <a:pt x="126" y="130"/>
                    <a:pt x="127" y="129"/>
                  </a:cubicBezTo>
                  <a:cubicBezTo>
                    <a:pt x="127" y="129"/>
                    <a:pt x="128" y="129"/>
                    <a:pt x="129" y="128"/>
                  </a:cubicBezTo>
                  <a:cubicBezTo>
                    <a:pt x="129" y="128"/>
                    <a:pt x="129" y="128"/>
                    <a:pt x="130" y="127"/>
                  </a:cubicBezTo>
                  <a:cubicBezTo>
                    <a:pt x="130" y="127"/>
                    <a:pt x="131" y="126"/>
                    <a:pt x="132" y="126"/>
                  </a:cubicBezTo>
                  <a:cubicBezTo>
                    <a:pt x="132" y="126"/>
                    <a:pt x="132" y="125"/>
                    <a:pt x="133" y="125"/>
                  </a:cubicBezTo>
                  <a:cubicBezTo>
                    <a:pt x="134" y="124"/>
                    <a:pt x="134" y="124"/>
                    <a:pt x="135" y="123"/>
                  </a:cubicBezTo>
                  <a:cubicBezTo>
                    <a:pt x="160" y="98"/>
                    <a:pt x="141" y="64"/>
                    <a:pt x="11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72" name="Freeform 471"/>
            <p:cNvSpPr/>
            <p:nvPr/>
          </p:nvSpPr>
          <p:spPr bwMode="auto">
            <a:xfrm>
              <a:off x="9950451" y="4291013"/>
              <a:ext cx="230188" cy="223837"/>
            </a:xfrm>
            <a:custGeom>
              <a:avLst/>
              <a:gdLst>
                <a:gd name="T0" fmla="*/ 228 w 240"/>
                <a:gd name="T1" fmla="*/ 183 h 233"/>
                <a:gd name="T2" fmla="*/ 149 w 240"/>
                <a:gd name="T3" fmla="*/ 104 h 233"/>
                <a:gd name="T4" fmla="*/ 132 w 240"/>
                <a:gd name="T5" fmla="*/ 88 h 233"/>
                <a:gd name="T6" fmla="*/ 99 w 240"/>
                <a:gd name="T7" fmla="*/ 34 h 233"/>
                <a:gd name="T8" fmla="*/ 37 w 240"/>
                <a:gd name="T9" fmla="*/ 0 h 233"/>
                <a:gd name="T10" fmla="*/ 12 w 240"/>
                <a:gd name="T11" fmla="*/ 10 h 233"/>
                <a:gd name="T12" fmla="*/ 5 w 240"/>
                <a:gd name="T13" fmla="*/ 19 h 233"/>
                <a:gd name="T14" fmla="*/ 0 w 240"/>
                <a:gd name="T15" fmla="*/ 35 h 233"/>
                <a:gd name="T16" fmla="*/ 60 w 240"/>
                <a:gd name="T17" fmla="*/ 73 h 233"/>
                <a:gd name="T18" fmla="*/ 98 w 240"/>
                <a:gd name="T19" fmla="*/ 135 h 233"/>
                <a:gd name="T20" fmla="*/ 111 w 240"/>
                <a:gd name="T21" fmla="*/ 148 h 233"/>
                <a:gd name="T22" fmla="*/ 187 w 240"/>
                <a:gd name="T23" fmla="*/ 224 h 233"/>
                <a:gd name="T24" fmla="*/ 208 w 240"/>
                <a:gd name="T25" fmla="*/ 233 h 233"/>
                <a:gd name="T26" fmla="*/ 228 w 240"/>
                <a:gd name="T27" fmla="*/ 224 h 233"/>
                <a:gd name="T28" fmla="*/ 228 w 240"/>
                <a:gd name="T29" fmla="*/ 18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3">
                  <a:moveTo>
                    <a:pt x="228" y="183"/>
                  </a:moveTo>
                  <a:cubicBezTo>
                    <a:pt x="149" y="104"/>
                    <a:pt x="149" y="104"/>
                    <a:pt x="149" y="104"/>
                  </a:cubicBezTo>
                  <a:cubicBezTo>
                    <a:pt x="132" y="88"/>
                    <a:pt x="132" y="88"/>
                    <a:pt x="132" y="88"/>
                  </a:cubicBezTo>
                  <a:cubicBezTo>
                    <a:pt x="129" y="70"/>
                    <a:pt x="116" y="51"/>
                    <a:pt x="99" y="34"/>
                  </a:cubicBezTo>
                  <a:cubicBezTo>
                    <a:pt x="79" y="15"/>
                    <a:pt x="57" y="0"/>
                    <a:pt x="37" y="0"/>
                  </a:cubicBezTo>
                  <a:cubicBezTo>
                    <a:pt x="28" y="0"/>
                    <a:pt x="19" y="3"/>
                    <a:pt x="12" y="10"/>
                  </a:cubicBezTo>
                  <a:cubicBezTo>
                    <a:pt x="9" y="13"/>
                    <a:pt x="7" y="16"/>
                    <a:pt x="5" y="19"/>
                  </a:cubicBezTo>
                  <a:cubicBezTo>
                    <a:pt x="2" y="24"/>
                    <a:pt x="0" y="30"/>
                    <a:pt x="0" y="35"/>
                  </a:cubicBezTo>
                  <a:cubicBezTo>
                    <a:pt x="18" y="40"/>
                    <a:pt x="39" y="52"/>
                    <a:pt x="60" y="73"/>
                  </a:cubicBezTo>
                  <a:cubicBezTo>
                    <a:pt x="84" y="98"/>
                    <a:pt x="95" y="118"/>
                    <a:pt x="98" y="135"/>
                  </a:cubicBezTo>
                  <a:cubicBezTo>
                    <a:pt x="111" y="148"/>
                    <a:pt x="111" y="148"/>
                    <a:pt x="111" y="148"/>
                  </a:cubicBezTo>
                  <a:cubicBezTo>
                    <a:pt x="187" y="224"/>
                    <a:pt x="187" y="224"/>
                    <a:pt x="187" y="224"/>
                  </a:cubicBezTo>
                  <a:cubicBezTo>
                    <a:pt x="193" y="230"/>
                    <a:pt x="200" y="233"/>
                    <a:pt x="208" y="233"/>
                  </a:cubicBezTo>
                  <a:cubicBezTo>
                    <a:pt x="215" y="233"/>
                    <a:pt x="223" y="230"/>
                    <a:pt x="228" y="224"/>
                  </a:cubicBezTo>
                  <a:cubicBezTo>
                    <a:pt x="240" y="213"/>
                    <a:pt x="240" y="195"/>
                    <a:pt x="228"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sp>
        <p:nvSpPr>
          <p:cNvPr id="17429" name="文本框 57"/>
          <p:cNvSpPr txBox="1"/>
          <p:nvPr/>
        </p:nvSpPr>
        <p:spPr>
          <a:xfrm>
            <a:off x="3370263" y="4929188"/>
            <a:ext cx="1160462" cy="368300"/>
          </a:xfrm>
          <a:prstGeom prst="rect">
            <a:avLst/>
          </a:prstGeom>
          <a:noFill/>
          <a:ln w="9525">
            <a:noFill/>
          </a:ln>
        </p:spPr>
        <p:txBody>
          <a:bodyPr anchor="t">
            <a:spAutoFit/>
          </a:bodyPr>
          <a:p>
            <a:pPr>
              <a:buFont typeface="Arial" panose="020B0604020202020204" pitchFamily="34" charset="0"/>
            </a:pPr>
            <a:r>
              <a:rPr lang="zh-CN" altLang="en-US" b="1" dirty="0">
                <a:solidFill>
                  <a:srgbClr val="404040"/>
                </a:solidFill>
                <a:ea typeface="Calibri" panose="020F0502020204030204" pitchFamily="34" charset="0"/>
              </a:rPr>
              <a:t>TITLE</a:t>
            </a:r>
            <a:endParaRPr lang="zh-CN" altLang="en-US" b="1" dirty="0">
              <a:solidFill>
                <a:srgbClr val="404040"/>
              </a:solidFill>
              <a:ea typeface="Calibri" panose="020F0502020204030204" pitchFamily="34" charset="0"/>
            </a:endParaRPr>
          </a:p>
        </p:txBody>
      </p:sp>
      <p:sp>
        <p:nvSpPr>
          <p:cNvPr id="74" name="矩形 73"/>
          <p:cNvSpPr/>
          <p:nvPr/>
        </p:nvSpPr>
        <p:spPr>
          <a:xfrm>
            <a:off x="12072938" y="1030288"/>
            <a:ext cx="119063" cy="4702175"/>
          </a:xfrm>
          <a:prstGeom prst="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75" name="矩形 13"/>
          <p:cNvSpPr>
            <a:spLocks noChangeArrowheads="1"/>
          </p:cNvSpPr>
          <p:nvPr/>
        </p:nvSpPr>
        <p:spPr bwMode="auto">
          <a:xfrm>
            <a:off x="8110538" y="2268538"/>
            <a:ext cx="30178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76" name="矩形 13"/>
          <p:cNvSpPr>
            <a:spLocks noChangeArrowheads="1"/>
          </p:cNvSpPr>
          <p:nvPr/>
        </p:nvSpPr>
        <p:spPr bwMode="auto">
          <a:xfrm>
            <a:off x="8110538" y="3687763"/>
            <a:ext cx="30178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7"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4338"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346" name="文本框 28"/>
          <p:cNvSpPr txBox="1"/>
          <p:nvPr/>
        </p:nvSpPr>
        <p:spPr>
          <a:xfrm>
            <a:off x="290513" y="254000"/>
            <a:ext cx="3744912" cy="460375"/>
          </a:xfrm>
          <a:prstGeom prst="rect">
            <a:avLst/>
          </a:prstGeom>
          <a:noFill/>
          <a:ln w="9525">
            <a:noFill/>
          </a:ln>
        </p:spPr>
        <p:txBody>
          <a:bodyPr anchor="t">
            <a:spAutoFit/>
          </a:bodyPr>
          <a:p>
            <a:pPr marL="0" marR="0" lvl="0" indent="0" algn="l" defTabSz="914400" rtl="0" eaLnBrk="1" fontAlgn="auto" latinLnBrk="0" hangingPunct="1">
              <a:lnSpc>
                <a:spcPct val="100000"/>
              </a:lnSpc>
              <a:spcBef>
                <a:spcPct val="0"/>
              </a:spcBef>
              <a:spcAft>
                <a:spcPts val="0"/>
              </a:spcAft>
              <a:buClrTx/>
              <a:buSzTx/>
              <a:buFontTx/>
              <a:buNone/>
              <a:defRPr/>
            </a:pPr>
            <a:r>
              <a:rPr lang="en-US" altLang="zh-CN" sz="2400" b="1" noProof="0">
                <a:ln>
                  <a:noFill/>
                </a:ln>
                <a:solidFill>
                  <a:schemeClr val="tx1">
                    <a:lumMod val="50000"/>
                    <a:lumOff val="50000"/>
                  </a:schemeClr>
                </a:solidFill>
                <a:effectLst/>
                <a:uLnTx/>
                <a:uFillTx/>
                <a:ea typeface="Calibri" panose="020F0502020204030204" pitchFamily="34" charset="0"/>
                <a:sym typeface="+mn-ea"/>
              </a:rPr>
              <a:t>ADD YOUR TITLE HERE</a:t>
            </a:r>
            <a:endParaRPr lang="en-IN" sz="2400" b="1" dirty="0">
              <a:solidFill>
                <a:srgbClr val="404040"/>
              </a:solidFill>
              <a:ea typeface="Calibri" panose="020F0502020204030204" pitchFamily="34" charset="0"/>
            </a:endParaRPr>
          </a:p>
        </p:txBody>
      </p:sp>
      <p:sp>
        <p:nvSpPr>
          <p:cNvPr id="12" name="矩形 11"/>
          <p:cNvSpPr/>
          <p:nvPr/>
        </p:nvSpPr>
        <p:spPr>
          <a:xfrm>
            <a:off x="1741488" y="1911350"/>
            <a:ext cx="2533650" cy="2247900"/>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pic>
        <p:nvPicPr>
          <p:cNvPr id="14348" name="图片 5"/>
          <p:cNvPicPr>
            <a:picLocks noChangeAspect="1"/>
          </p:cNvPicPr>
          <p:nvPr/>
        </p:nvPicPr>
        <p:blipFill>
          <a:blip r:embed="rId2"/>
          <a:srcRect l="12102" r="15764"/>
          <a:stretch>
            <a:fillRect/>
          </a:stretch>
        </p:blipFill>
        <p:spPr>
          <a:xfrm>
            <a:off x="1928813" y="2100263"/>
            <a:ext cx="2157412" cy="1870075"/>
          </a:xfrm>
          <a:prstGeom prst="rect">
            <a:avLst/>
          </a:prstGeom>
          <a:noFill/>
          <a:ln w="9525">
            <a:noFill/>
          </a:ln>
        </p:spPr>
      </p:pic>
      <p:pic>
        <p:nvPicPr>
          <p:cNvPr id="14349" name="图片 6"/>
          <p:cNvPicPr>
            <a:picLocks noChangeAspect="1"/>
          </p:cNvPicPr>
          <p:nvPr/>
        </p:nvPicPr>
        <p:blipFill>
          <a:blip r:embed="rId2"/>
          <a:srcRect l="12102" r="15764"/>
          <a:stretch>
            <a:fillRect/>
          </a:stretch>
        </p:blipFill>
        <p:spPr>
          <a:xfrm>
            <a:off x="5043488" y="2100263"/>
            <a:ext cx="2157412" cy="1870075"/>
          </a:xfrm>
          <a:prstGeom prst="rect">
            <a:avLst/>
          </a:prstGeom>
          <a:noFill/>
          <a:ln w="9525">
            <a:noFill/>
          </a:ln>
        </p:spPr>
      </p:pic>
      <p:pic>
        <p:nvPicPr>
          <p:cNvPr id="14350" name="图片 7"/>
          <p:cNvPicPr>
            <a:picLocks noChangeAspect="1"/>
          </p:cNvPicPr>
          <p:nvPr/>
        </p:nvPicPr>
        <p:blipFill>
          <a:blip r:embed="rId2"/>
          <a:srcRect l="12102" r="15764"/>
          <a:stretch>
            <a:fillRect/>
          </a:stretch>
        </p:blipFill>
        <p:spPr>
          <a:xfrm>
            <a:off x="8158163" y="2100263"/>
            <a:ext cx="2157412" cy="1870075"/>
          </a:xfrm>
          <a:prstGeom prst="rect">
            <a:avLst/>
          </a:prstGeom>
          <a:noFill/>
          <a:ln w="9525">
            <a:noFill/>
          </a:ln>
        </p:spPr>
      </p:pic>
      <p:sp>
        <p:nvSpPr>
          <p:cNvPr id="16" name="矩形 15"/>
          <p:cNvSpPr/>
          <p:nvPr/>
        </p:nvSpPr>
        <p:spPr>
          <a:xfrm>
            <a:off x="4856163" y="1911350"/>
            <a:ext cx="2533650" cy="2247900"/>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7" name="矩形 16"/>
          <p:cNvSpPr/>
          <p:nvPr/>
        </p:nvSpPr>
        <p:spPr>
          <a:xfrm>
            <a:off x="7970838" y="1911350"/>
            <a:ext cx="2533650" cy="2247900"/>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8" name="文本框 10"/>
          <p:cNvSpPr txBox="1">
            <a:spLocks noChangeArrowheads="1"/>
          </p:cNvSpPr>
          <p:nvPr/>
        </p:nvSpPr>
        <p:spPr bwMode="auto">
          <a:xfrm>
            <a:off x="2187575" y="4348163"/>
            <a:ext cx="1639888"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lang="en-US" altLang="zh-CN" sz="2000" b="1" noProof="0">
                <a:ln>
                  <a:noFill/>
                </a:ln>
                <a:solidFill>
                  <a:schemeClr val="tx1">
                    <a:lumMod val="50000"/>
                    <a:lumOff val="50000"/>
                  </a:schemeClr>
                </a:solidFill>
                <a:effectLst/>
                <a:uLnTx/>
                <a:uFillTx/>
                <a:ea typeface="Calibri" panose="020F0502020204030204" pitchFamily="34" charset="0"/>
                <a:sym typeface="+mn-ea"/>
              </a:rPr>
              <a:t>ADD YOUR TITLE HERE</a:t>
            </a:r>
            <a:endParaRPr kumimoji="0" lang="en-IN" sz="2000" b="1"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22" name="矩形 11"/>
          <p:cNvSpPr>
            <a:spLocks noChangeArrowheads="1"/>
          </p:cNvSpPr>
          <p:nvPr/>
        </p:nvSpPr>
        <p:spPr bwMode="auto">
          <a:xfrm>
            <a:off x="1731963" y="5056188"/>
            <a:ext cx="25209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27" name="文本框 12"/>
          <p:cNvSpPr txBox="1">
            <a:spLocks noChangeArrowheads="1"/>
          </p:cNvSpPr>
          <p:nvPr/>
        </p:nvSpPr>
        <p:spPr bwMode="auto">
          <a:xfrm>
            <a:off x="5291138" y="4348163"/>
            <a:ext cx="1638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ADD YOUR TITLE HERE</a:t>
            </a:r>
            <a:endPar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28" name="矩形 13"/>
          <p:cNvSpPr>
            <a:spLocks noChangeArrowheads="1"/>
          </p:cNvSpPr>
          <p:nvPr/>
        </p:nvSpPr>
        <p:spPr bwMode="auto">
          <a:xfrm>
            <a:off x="4835525" y="5056188"/>
            <a:ext cx="25209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0" name="文本框 14"/>
          <p:cNvSpPr txBox="1">
            <a:spLocks noChangeArrowheads="1"/>
          </p:cNvSpPr>
          <p:nvPr/>
        </p:nvSpPr>
        <p:spPr bwMode="auto">
          <a:xfrm>
            <a:off x="8394700" y="4348163"/>
            <a:ext cx="1638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ADD YOUR TITLE HERE</a:t>
            </a:r>
            <a:endPar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1" name="矩形 15"/>
          <p:cNvSpPr>
            <a:spLocks noChangeArrowheads="1"/>
          </p:cNvSpPr>
          <p:nvPr/>
        </p:nvSpPr>
        <p:spPr bwMode="auto">
          <a:xfrm>
            <a:off x="7939088" y="5056188"/>
            <a:ext cx="25209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5"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6386"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6394"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pic>
        <p:nvPicPr>
          <p:cNvPr id="16395" name="图片 4"/>
          <p:cNvPicPr>
            <a:picLocks noChangeAspect="1"/>
          </p:cNvPicPr>
          <p:nvPr/>
        </p:nvPicPr>
        <p:blipFill>
          <a:blip r:embed="rId2"/>
          <a:srcRect b="57500"/>
          <a:stretch>
            <a:fillRect/>
          </a:stretch>
        </p:blipFill>
        <p:spPr>
          <a:xfrm>
            <a:off x="0" y="1712913"/>
            <a:ext cx="12192000" cy="3454400"/>
          </a:xfrm>
          <a:prstGeom prst="rect">
            <a:avLst/>
          </a:prstGeom>
          <a:noFill/>
          <a:ln w="9525">
            <a:noFill/>
          </a:ln>
        </p:spPr>
      </p:pic>
      <p:sp>
        <p:nvSpPr>
          <p:cNvPr id="13" name="矩形 12"/>
          <p:cNvSpPr/>
          <p:nvPr/>
        </p:nvSpPr>
        <p:spPr>
          <a:xfrm>
            <a:off x="3990975" y="1712913"/>
            <a:ext cx="4267200" cy="345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14" name="组合 13"/>
          <p:cNvGrpSpPr/>
          <p:nvPr/>
        </p:nvGrpSpPr>
        <p:grpSpPr>
          <a:xfrm>
            <a:off x="5675190" y="2046733"/>
            <a:ext cx="841613" cy="841610"/>
            <a:chOff x="530226" y="4791075"/>
            <a:chExt cx="274638" cy="274637"/>
          </a:xfrm>
          <a:solidFill>
            <a:schemeClr val="bg1"/>
          </a:solidFill>
        </p:grpSpPr>
        <p:sp>
          <p:nvSpPr>
            <p:cNvPr id="15" name="Freeform 189"/>
            <p:cNvSpPr/>
            <p:nvPr/>
          </p:nvSpPr>
          <p:spPr bwMode="auto">
            <a:xfrm>
              <a:off x="639763" y="4791075"/>
              <a:ext cx="53975" cy="49212"/>
            </a:xfrm>
            <a:custGeom>
              <a:avLst/>
              <a:gdLst>
                <a:gd name="T0" fmla="*/ 55 w 56"/>
                <a:gd name="T1" fmla="*/ 51 h 51"/>
                <a:gd name="T2" fmla="*/ 56 w 56"/>
                <a:gd name="T3" fmla="*/ 51 h 51"/>
                <a:gd name="T4" fmla="*/ 28 w 56"/>
                <a:gd name="T5" fmla="*/ 0 h 51"/>
                <a:gd name="T6" fmla="*/ 0 w 56"/>
                <a:gd name="T7" fmla="*/ 51 h 51"/>
                <a:gd name="T8" fmla="*/ 1 w 56"/>
                <a:gd name="T9" fmla="*/ 51 h 51"/>
                <a:gd name="T10" fmla="*/ 28 w 56"/>
                <a:gd name="T11" fmla="*/ 47 h 51"/>
                <a:gd name="T12" fmla="*/ 55 w 5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6" h="51">
                  <a:moveTo>
                    <a:pt x="55" y="51"/>
                  </a:moveTo>
                  <a:cubicBezTo>
                    <a:pt x="56" y="51"/>
                    <a:pt x="56" y="51"/>
                    <a:pt x="56" y="51"/>
                  </a:cubicBezTo>
                  <a:cubicBezTo>
                    <a:pt x="28" y="0"/>
                    <a:pt x="28" y="0"/>
                    <a:pt x="28" y="0"/>
                  </a:cubicBezTo>
                  <a:cubicBezTo>
                    <a:pt x="0" y="51"/>
                    <a:pt x="0" y="51"/>
                    <a:pt x="0" y="51"/>
                  </a:cubicBezTo>
                  <a:cubicBezTo>
                    <a:pt x="1" y="51"/>
                    <a:pt x="1" y="51"/>
                    <a:pt x="1" y="51"/>
                  </a:cubicBezTo>
                  <a:cubicBezTo>
                    <a:pt x="10" y="49"/>
                    <a:pt x="19" y="47"/>
                    <a:pt x="28" y="47"/>
                  </a:cubicBezTo>
                  <a:cubicBezTo>
                    <a:pt x="37" y="47"/>
                    <a:pt x="46" y="49"/>
                    <a:pt x="5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Freeform 190"/>
            <p:cNvSpPr/>
            <p:nvPr/>
          </p:nvSpPr>
          <p:spPr bwMode="auto">
            <a:xfrm>
              <a:off x="755651" y="4902200"/>
              <a:ext cx="49213" cy="52387"/>
            </a:xfrm>
            <a:custGeom>
              <a:avLst/>
              <a:gdLst>
                <a:gd name="T0" fmla="*/ 0 w 51"/>
                <a:gd name="T1" fmla="*/ 54 h 55"/>
                <a:gd name="T2" fmla="*/ 0 w 51"/>
                <a:gd name="T3" fmla="*/ 55 h 55"/>
                <a:gd name="T4" fmla="*/ 51 w 51"/>
                <a:gd name="T5" fmla="*/ 27 h 55"/>
                <a:gd name="T6" fmla="*/ 0 w 51"/>
                <a:gd name="T7" fmla="*/ 0 h 55"/>
                <a:gd name="T8" fmla="*/ 0 w 51"/>
                <a:gd name="T9" fmla="*/ 1 h 55"/>
                <a:gd name="T10" fmla="*/ 3 w 51"/>
                <a:gd name="T11" fmla="*/ 27 h 55"/>
                <a:gd name="T12" fmla="*/ 0 w 51"/>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0" y="54"/>
                  </a:moveTo>
                  <a:cubicBezTo>
                    <a:pt x="0" y="55"/>
                    <a:pt x="0" y="55"/>
                    <a:pt x="0" y="55"/>
                  </a:cubicBezTo>
                  <a:cubicBezTo>
                    <a:pt x="51" y="27"/>
                    <a:pt x="51" y="27"/>
                    <a:pt x="51" y="27"/>
                  </a:cubicBezTo>
                  <a:cubicBezTo>
                    <a:pt x="0" y="0"/>
                    <a:pt x="0" y="0"/>
                    <a:pt x="0" y="0"/>
                  </a:cubicBezTo>
                  <a:cubicBezTo>
                    <a:pt x="0" y="1"/>
                    <a:pt x="0" y="1"/>
                    <a:pt x="0" y="1"/>
                  </a:cubicBezTo>
                  <a:cubicBezTo>
                    <a:pt x="2" y="9"/>
                    <a:pt x="3" y="18"/>
                    <a:pt x="3" y="27"/>
                  </a:cubicBezTo>
                  <a:cubicBezTo>
                    <a:pt x="3" y="37"/>
                    <a:pt x="2" y="46"/>
                    <a:pt x="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Freeform 191"/>
            <p:cNvSpPr/>
            <p:nvPr/>
          </p:nvSpPr>
          <p:spPr bwMode="auto">
            <a:xfrm>
              <a:off x="711201" y="4832350"/>
              <a:ext cx="52388" cy="52387"/>
            </a:xfrm>
            <a:custGeom>
              <a:avLst/>
              <a:gdLst>
                <a:gd name="T0" fmla="*/ 37 w 55"/>
                <a:gd name="T1" fmla="*/ 52 h 54"/>
                <a:gd name="T2" fmla="*/ 40 w 55"/>
                <a:gd name="T3" fmla="*/ 54 h 54"/>
                <a:gd name="T4" fmla="*/ 55 w 55"/>
                <a:gd name="T5" fmla="*/ 0 h 54"/>
                <a:gd name="T6" fmla="*/ 0 w 55"/>
                <a:gd name="T7" fmla="*/ 15 h 54"/>
                <a:gd name="T8" fmla="*/ 2 w 55"/>
                <a:gd name="T9" fmla="*/ 17 h 54"/>
                <a:gd name="T10" fmla="*/ 37 w 55"/>
                <a:gd name="T11" fmla="*/ 52 h 54"/>
              </a:gdLst>
              <a:ahLst/>
              <a:cxnLst>
                <a:cxn ang="0">
                  <a:pos x="T0" y="T1"/>
                </a:cxn>
                <a:cxn ang="0">
                  <a:pos x="T2" y="T3"/>
                </a:cxn>
                <a:cxn ang="0">
                  <a:pos x="T4" y="T5"/>
                </a:cxn>
                <a:cxn ang="0">
                  <a:pos x="T6" y="T7"/>
                </a:cxn>
                <a:cxn ang="0">
                  <a:pos x="T8" y="T9"/>
                </a:cxn>
                <a:cxn ang="0">
                  <a:pos x="T10" y="T11"/>
                </a:cxn>
              </a:cxnLst>
              <a:rect l="0" t="0" r="r" b="b"/>
              <a:pathLst>
                <a:path w="55" h="54">
                  <a:moveTo>
                    <a:pt x="37" y="52"/>
                  </a:moveTo>
                  <a:cubicBezTo>
                    <a:pt x="40" y="54"/>
                    <a:pt x="40" y="54"/>
                    <a:pt x="40" y="54"/>
                  </a:cubicBezTo>
                  <a:cubicBezTo>
                    <a:pt x="55" y="0"/>
                    <a:pt x="55" y="0"/>
                    <a:pt x="55" y="0"/>
                  </a:cubicBezTo>
                  <a:cubicBezTo>
                    <a:pt x="0" y="15"/>
                    <a:pt x="0" y="15"/>
                    <a:pt x="0" y="15"/>
                  </a:cubicBezTo>
                  <a:cubicBezTo>
                    <a:pt x="2" y="17"/>
                    <a:pt x="2" y="17"/>
                    <a:pt x="2" y="17"/>
                  </a:cubicBezTo>
                  <a:cubicBezTo>
                    <a:pt x="17" y="26"/>
                    <a:pt x="29" y="38"/>
                    <a:pt x="37"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Freeform 192"/>
            <p:cNvSpPr/>
            <p:nvPr/>
          </p:nvSpPr>
          <p:spPr bwMode="auto">
            <a:xfrm>
              <a:off x="641351" y="5016500"/>
              <a:ext cx="52388" cy="49212"/>
            </a:xfrm>
            <a:custGeom>
              <a:avLst/>
              <a:gdLst>
                <a:gd name="T0" fmla="*/ 0 w 55"/>
                <a:gd name="T1" fmla="*/ 0 h 51"/>
                <a:gd name="T2" fmla="*/ 0 w 55"/>
                <a:gd name="T3" fmla="*/ 0 h 51"/>
                <a:gd name="T4" fmla="*/ 27 w 55"/>
                <a:gd name="T5" fmla="*/ 51 h 51"/>
                <a:gd name="T6" fmla="*/ 55 w 55"/>
                <a:gd name="T7" fmla="*/ 0 h 51"/>
                <a:gd name="T8" fmla="*/ 54 w 55"/>
                <a:gd name="T9" fmla="*/ 0 h 51"/>
                <a:gd name="T10" fmla="*/ 27 w 55"/>
                <a:gd name="T11" fmla="*/ 4 h 51"/>
                <a:gd name="T12" fmla="*/ 0 w 55"/>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5" h="51">
                  <a:moveTo>
                    <a:pt x="0" y="0"/>
                  </a:moveTo>
                  <a:cubicBezTo>
                    <a:pt x="0" y="0"/>
                    <a:pt x="0" y="0"/>
                    <a:pt x="0" y="0"/>
                  </a:cubicBezTo>
                  <a:cubicBezTo>
                    <a:pt x="27" y="51"/>
                    <a:pt x="27" y="51"/>
                    <a:pt x="27" y="51"/>
                  </a:cubicBezTo>
                  <a:cubicBezTo>
                    <a:pt x="55" y="0"/>
                    <a:pt x="55" y="0"/>
                    <a:pt x="55" y="0"/>
                  </a:cubicBezTo>
                  <a:cubicBezTo>
                    <a:pt x="54" y="0"/>
                    <a:pt x="54" y="0"/>
                    <a:pt x="54" y="0"/>
                  </a:cubicBezTo>
                  <a:cubicBezTo>
                    <a:pt x="45" y="2"/>
                    <a:pt x="36" y="4"/>
                    <a:pt x="27" y="4"/>
                  </a:cubicBezTo>
                  <a:cubicBezTo>
                    <a:pt x="18" y="4"/>
                    <a:pt x="9"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2" name="Freeform 193"/>
            <p:cNvSpPr/>
            <p:nvPr/>
          </p:nvSpPr>
          <p:spPr bwMode="auto">
            <a:xfrm>
              <a:off x="530226" y="4902200"/>
              <a:ext cx="47625" cy="52387"/>
            </a:xfrm>
            <a:custGeom>
              <a:avLst/>
              <a:gdLst>
                <a:gd name="T0" fmla="*/ 51 w 51"/>
                <a:gd name="T1" fmla="*/ 0 h 55"/>
                <a:gd name="T2" fmla="*/ 51 w 51"/>
                <a:gd name="T3" fmla="*/ 0 h 55"/>
                <a:gd name="T4" fmla="*/ 0 w 51"/>
                <a:gd name="T5" fmla="*/ 27 h 55"/>
                <a:gd name="T6" fmla="*/ 51 w 51"/>
                <a:gd name="T7" fmla="*/ 55 h 55"/>
                <a:gd name="T8" fmla="*/ 51 w 51"/>
                <a:gd name="T9" fmla="*/ 55 h 55"/>
                <a:gd name="T10" fmla="*/ 47 w 51"/>
                <a:gd name="T11" fmla="*/ 27 h 55"/>
                <a:gd name="T12" fmla="*/ 51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51" y="0"/>
                  </a:moveTo>
                  <a:cubicBezTo>
                    <a:pt x="51" y="0"/>
                    <a:pt x="51" y="0"/>
                    <a:pt x="51" y="0"/>
                  </a:cubicBezTo>
                  <a:cubicBezTo>
                    <a:pt x="0" y="27"/>
                    <a:pt x="0" y="27"/>
                    <a:pt x="0" y="27"/>
                  </a:cubicBezTo>
                  <a:cubicBezTo>
                    <a:pt x="51" y="55"/>
                    <a:pt x="51" y="55"/>
                    <a:pt x="51" y="55"/>
                  </a:cubicBezTo>
                  <a:cubicBezTo>
                    <a:pt x="51" y="55"/>
                    <a:pt x="51" y="55"/>
                    <a:pt x="51" y="55"/>
                  </a:cubicBezTo>
                  <a:cubicBezTo>
                    <a:pt x="48" y="46"/>
                    <a:pt x="47" y="37"/>
                    <a:pt x="47" y="27"/>
                  </a:cubicBezTo>
                  <a:cubicBezTo>
                    <a:pt x="47" y="18"/>
                    <a:pt x="48" y="8"/>
                    <a:pt x="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7" name="Freeform 194"/>
            <p:cNvSpPr/>
            <p:nvPr/>
          </p:nvSpPr>
          <p:spPr bwMode="auto">
            <a:xfrm>
              <a:off x="571501" y="4972050"/>
              <a:ext cx="50800" cy="52387"/>
            </a:xfrm>
            <a:custGeom>
              <a:avLst/>
              <a:gdLst>
                <a:gd name="T0" fmla="*/ 16 w 54"/>
                <a:gd name="T1" fmla="*/ 2 h 55"/>
                <a:gd name="T2" fmla="*/ 15 w 54"/>
                <a:gd name="T3" fmla="*/ 0 h 55"/>
                <a:gd name="T4" fmla="*/ 0 w 54"/>
                <a:gd name="T5" fmla="*/ 55 h 55"/>
                <a:gd name="T6" fmla="*/ 54 w 54"/>
                <a:gd name="T7" fmla="*/ 40 h 55"/>
                <a:gd name="T8" fmla="*/ 53 w 54"/>
                <a:gd name="T9" fmla="*/ 38 h 55"/>
                <a:gd name="T10" fmla="*/ 16 w 54"/>
                <a:gd name="T11" fmla="*/ 2 h 55"/>
              </a:gdLst>
              <a:ahLst/>
              <a:cxnLst>
                <a:cxn ang="0">
                  <a:pos x="T0" y="T1"/>
                </a:cxn>
                <a:cxn ang="0">
                  <a:pos x="T2" y="T3"/>
                </a:cxn>
                <a:cxn ang="0">
                  <a:pos x="T4" y="T5"/>
                </a:cxn>
                <a:cxn ang="0">
                  <a:pos x="T6" y="T7"/>
                </a:cxn>
                <a:cxn ang="0">
                  <a:pos x="T8" y="T9"/>
                </a:cxn>
                <a:cxn ang="0">
                  <a:pos x="T10" y="T11"/>
                </a:cxn>
              </a:cxnLst>
              <a:rect l="0" t="0" r="r" b="b"/>
              <a:pathLst>
                <a:path w="54" h="55">
                  <a:moveTo>
                    <a:pt x="16" y="2"/>
                  </a:moveTo>
                  <a:cubicBezTo>
                    <a:pt x="15" y="0"/>
                    <a:pt x="15" y="0"/>
                    <a:pt x="15" y="0"/>
                  </a:cubicBezTo>
                  <a:cubicBezTo>
                    <a:pt x="0" y="55"/>
                    <a:pt x="0" y="55"/>
                    <a:pt x="0" y="55"/>
                  </a:cubicBezTo>
                  <a:cubicBezTo>
                    <a:pt x="54" y="40"/>
                    <a:pt x="54" y="40"/>
                    <a:pt x="54" y="40"/>
                  </a:cubicBezTo>
                  <a:cubicBezTo>
                    <a:pt x="53" y="38"/>
                    <a:pt x="53" y="38"/>
                    <a:pt x="53" y="38"/>
                  </a:cubicBezTo>
                  <a:cubicBezTo>
                    <a:pt x="38" y="29"/>
                    <a:pt x="25" y="17"/>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8" name="Freeform 195"/>
            <p:cNvSpPr/>
            <p:nvPr/>
          </p:nvSpPr>
          <p:spPr bwMode="auto">
            <a:xfrm>
              <a:off x="711201" y="4972050"/>
              <a:ext cx="52388" cy="52387"/>
            </a:xfrm>
            <a:custGeom>
              <a:avLst/>
              <a:gdLst>
                <a:gd name="T0" fmla="*/ 38 w 55"/>
                <a:gd name="T1" fmla="*/ 2 h 55"/>
                <a:gd name="T2" fmla="*/ 2 w 55"/>
                <a:gd name="T3" fmla="*/ 38 h 55"/>
                <a:gd name="T4" fmla="*/ 0 w 55"/>
                <a:gd name="T5" fmla="*/ 40 h 55"/>
                <a:gd name="T6" fmla="*/ 55 w 55"/>
                <a:gd name="T7" fmla="*/ 55 h 55"/>
                <a:gd name="T8" fmla="*/ 40 w 55"/>
                <a:gd name="T9" fmla="*/ 0 h 55"/>
                <a:gd name="T10" fmla="*/ 38 w 55"/>
                <a:gd name="T11" fmla="*/ 2 h 55"/>
              </a:gdLst>
              <a:ahLst/>
              <a:cxnLst>
                <a:cxn ang="0">
                  <a:pos x="T0" y="T1"/>
                </a:cxn>
                <a:cxn ang="0">
                  <a:pos x="T2" y="T3"/>
                </a:cxn>
                <a:cxn ang="0">
                  <a:pos x="T4" y="T5"/>
                </a:cxn>
                <a:cxn ang="0">
                  <a:pos x="T6" y="T7"/>
                </a:cxn>
                <a:cxn ang="0">
                  <a:pos x="T8" y="T9"/>
                </a:cxn>
                <a:cxn ang="0">
                  <a:pos x="T10" y="T11"/>
                </a:cxn>
              </a:cxnLst>
              <a:rect l="0" t="0" r="r" b="b"/>
              <a:pathLst>
                <a:path w="55" h="55">
                  <a:moveTo>
                    <a:pt x="38" y="2"/>
                  </a:moveTo>
                  <a:cubicBezTo>
                    <a:pt x="29" y="17"/>
                    <a:pt x="17" y="29"/>
                    <a:pt x="2" y="38"/>
                  </a:cubicBezTo>
                  <a:cubicBezTo>
                    <a:pt x="0" y="40"/>
                    <a:pt x="0" y="40"/>
                    <a:pt x="0" y="40"/>
                  </a:cubicBezTo>
                  <a:cubicBezTo>
                    <a:pt x="55" y="55"/>
                    <a:pt x="55" y="55"/>
                    <a:pt x="55" y="55"/>
                  </a:cubicBezTo>
                  <a:cubicBezTo>
                    <a:pt x="40" y="0"/>
                    <a:pt x="40" y="0"/>
                    <a:pt x="40" y="0"/>
                  </a:cubicBezTo>
                  <a:lnTo>
                    <a:pt x="3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0" name="Freeform 196"/>
            <p:cNvSpPr/>
            <p:nvPr/>
          </p:nvSpPr>
          <p:spPr bwMode="auto">
            <a:xfrm>
              <a:off x="569913" y="4832350"/>
              <a:ext cx="52388" cy="52387"/>
            </a:xfrm>
            <a:custGeom>
              <a:avLst/>
              <a:gdLst>
                <a:gd name="T0" fmla="*/ 54 w 55"/>
                <a:gd name="T1" fmla="*/ 17 h 54"/>
                <a:gd name="T2" fmla="*/ 55 w 55"/>
                <a:gd name="T3" fmla="*/ 15 h 54"/>
                <a:gd name="T4" fmla="*/ 0 w 55"/>
                <a:gd name="T5" fmla="*/ 0 h 54"/>
                <a:gd name="T6" fmla="*/ 16 w 55"/>
                <a:gd name="T7" fmla="*/ 54 h 54"/>
                <a:gd name="T8" fmla="*/ 17 w 55"/>
                <a:gd name="T9" fmla="*/ 53 h 54"/>
                <a:gd name="T10" fmla="*/ 54 w 55"/>
                <a:gd name="T11" fmla="*/ 17 h 54"/>
              </a:gdLst>
              <a:ahLst/>
              <a:cxnLst>
                <a:cxn ang="0">
                  <a:pos x="T0" y="T1"/>
                </a:cxn>
                <a:cxn ang="0">
                  <a:pos x="T2" y="T3"/>
                </a:cxn>
                <a:cxn ang="0">
                  <a:pos x="T4" y="T5"/>
                </a:cxn>
                <a:cxn ang="0">
                  <a:pos x="T6" y="T7"/>
                </a:cxn>
                <a:cxn ang="0">
                  <a:pos x="T8" y="T9"/>
                </a:cxn>
                <a:cxn ang="0">
                  <a:pos x="T10" y="T11"/>
                </a:cxn>
              </a:cxnLst>
              <a:rect l="0" t="0" r="r" b="b"/>
              <a:pathLst>
                <a:path w="55" h="54">
                  <a:moveTo>
                    <a:pt x="54" y="17"/>
                  </a:moveTo>
                  <a:cubicBezTo>
                    <a:pt x="55" y="15"/>
                    <a:pt x="55" y="15"/>
                    <a:pt x="55" y="15"/>
                  </a:cubicBezTo>
                  <a:cubicBezTo>
                    <a:pt x="0" y="0"/>
                    <a:pt x="0" y="0"/>
                    <a:pt x="0" y="0"/>
                  </a:cubicBezTo>
                  <a:cubicBezTo>
                    <a:pt x="16" y="54"/>
                    <a:pt x="16" y="54"/>
                    <a:pt x="16" y="54"/>
                  </a:cubicBezTo>
                  <a:cubicBezTo>
                    <a:pt x="17" y="53"/>
                    <a:pt x="17" y="53"/>
                    <a:pt x="17" y="53"/>
                  </a:cubicBezTo>
                  <a:cubicBezTo>
                    <a:pt x="26" y="38"/>
                    <a:pt x="39" y="25"/>
                    <a:pt x="5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1" name="Oval 197"/>
            <p:cNvSpPr>
              <a:spLocks noChangeArrowheads="1"/>
            </p:cNvSpPr>
            <p:nvPr/>
          </p:nvSpPr>
          <p:spPr bwMode="auto">
            <a:xfrm>
              <a:off x="596901" y="4859338"/>
              <a:ext cx="138113" cy="1381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sp>
        <p:nvSpPr>
          <p:cNvPr id="16398" name="矩形 16"/>
          <p:cNvSpPr/>
          <p:nvPr/>
        </p:nvSpPr>
        <p:spPr>
          <a:xfrm>
            <a:off x="4441825" y="3222625"/>
            <a:ext cx="3308350" cy="1584325"/>
          </a:xfrm>
          <a:prstGeom prst="rect">
            <a:avLst/>
          </a:prstGeom>
          <a:noFill/>
          <a:ln w="9525">
            <a:noFill/>
          </a:ln>
        </p:spPr>
        <p:txBody>
          <a:bodyPr lIns="0" tIns="0" rIns="0" bIns="0" anchor="t">
            <a:spAutoFit/>
          </a:bodyPr>
          <a:p>
            <a:pPr algn="ctr" defTabSz="1216025">
              <a:lnSpc>
                <a:spcPct val="120000"/>
              </a:lnSpc>
              <a:spcBef>
                <a:spcPct val="20000"/>
              </a:spcBef>
              <a:buFont typeface="Arial" panose="020B0604020202020204" pitchFamily="34" charset="0"/>
            </a:pPr>
            <a:r>
              <a:rPr lang="en-US" altLang="zh-CN" sz="1200" dirty="0">
                <a:solidFill>
                  <a:schemeClr val="bg1"/>
                </a:solidFill>
                <a:ea typeface="Calibri" panose="020F0502020204030204" pitchFamily="34" charset="0"/>
                <a:sym typeface="Arial" panose="020B0604020202020204" pitchFamily="34" charset="0"/>
              </a:rPr>
              <a:t> Add your words here</a:t>
            </a:r>
            <a:r>
              <a:rPr lang="zh-CN" altLang="en-US" sz="1200" dirty="0">
                <a:solidFill>
                  <a:schemeClr val="bg1"/>
                </a:solidFill>
                <a:ea typeface="Calibri" panose="020F0502020204030204" pitchFamily="34" charset="0"/>
                <a:sym typeface="Arial" panose="020B0604020202020204" pitchFamily="34" charset="0"/>
              </a:rPr>
              <a:t>,</a:t>
            </a:r>
            <a:r>
              <a:rPr lang="en-US" altLang="zh-CN" sz="1200" dirty="0">
                <a:solidFill>
                  <a:schemeClr val="bg1"/>
                </a:solidFill>
                <a:ea typeface="Calibri" panose="020F0502020204030204" pitchFamily="34" charset="0"/>
                <a:sym typeface="Arial" panose="020B0604020202020204" pitchFamily="34" charset="0"/>
              </a:rPr>
              <a:t>According to your need to draw the text box size</a:t>
            </a:r>
            <a:r>
              <a:rPr lang="zh-CN" altLang="en-US" sz="1200" dirty="0">
                <a:solidFill>
                  <a:schemeClr val="bg1"/>
                </a:solidFill>
                <a:ea typeface="Calibri" panose="020F0502020204030204" pitchFamily="34" charset="0"/>
                <a:sym typeface="Arial" panose="020B0604020202020204" pitchFamily="34" charset="0"/>
              </a:rPr>
              <a:t>.</a:t>
            </a:r>
            <a:r>
              <a:rPr lang="en-US" altLang="zh-CN" sz="1200" dirty="0">
                <a:solidFill>
                  <a:schemeClr val="bg1"/>
                </a:solidFill>
                <a:ea typeface="Calibri" panose="020F0502020204030204" pitchFamily="34" charset="0"/>
                <a:sym typeface="Arial" panose="020B0604020202020204" pitchFamily="34" charset="0"/>
              </a:rPr>
              <a:t>Please read the instructions and more</a:t>
            </a:r>
            <a:r>
              <a:rPr lang="zh-CN" altLang="en-US" sz="1200" dirty="0">
                <a:solidFill>
                  <a:schemeClr val="bg1"/>
                </a:solidFill>
                <a:ea typeface="Calibri" panose="020F0502020204030204" pitchFamily="34" charset="0"/>
                <a:sym typeface="Arial" panose="020B0604020202020204" pitchFamily="34" charset="0"/>
              </a:rPr>
              <a:t>.</a:t>
            </a:r>
            <a:r>
              <a:rPr lang="en-US" altLang="zh-CN" sz="1200" dirty="0">
                <a:solidFill>
                  <a:schemeClr val="bg1"/>
                </a:solidFill>
                <a:ea typeface="Calibri" panose="020F0502020204030204" pitchFamily="34" charset="0"/>
                <a:sym typeface="Arial" panose="020B0604020202020204" pitchFamily="34" charset="0"/>
              </a:rPr>
              <a:t> Add your words here</a:t>
            </a:r>
            <a:r>
              <a:rPr lang="zh-CN" altLang="en-US" sz="1200" dirty="0">
                <a:solidFill>
                  <a:schemeClr val="bg1"/>
                </a:solidFill>
                <a:ea typeface="Calibri" panose="020F0502020204030204" pitchFamily="34" charset="0"/>
                <a:sym typeface="Arial" panose="020B0604020202020204" pitchFamily="34" charset="0"/>
              </a:rPr>
              <a:t>,</a:t>
            </a:r>
            <a:r>
              <a:rPr lang="en-US" altLang="zh-CN" sz="1200" dirty="0">
                <a:solidFill>
                  <a:schemeClr val="bg1"/>
                </a:solidFill>
                <a:ea typeface="Calibri" panose="020F0502020204030204" pitchFamily="34" charset="0"/>
                <a:sym typeface="Arial" panose="020B0604020202020204" pitchFamily="34" charset="0"/>
              </a:rPr>
              <a:t>According to your need to draw the text box size</a:t>
            </a:r>
            <a:r>
              <a:rPr lang="zh-CN" altLang="en-US" sz="1200" dirty="0">
                <a:solidFill>
                  <a:schemeClr val="bg1"/>
                </a:solidFill>
                <a:ea typeface="Calibri" panose="020F0502020204030204" pitchFamily="34" charset="0"/>
                <a:sym typeface="Arial" panose="020B0604020202020204" pitchFamily="34" charset="0"/>
              </a:rPr>
              <a:t>.</a:t>
            </a:r>
            <a:r>
              <a:rPr lang="en-US" altLang="zh-CN" sz="1200" dirty="0">
                <a:solidFill>
                  <a:schemeClr val="bg1"/>
                </a:solidFill>
                <a:ea typeface="Calibri" panose="020F0502020204030204" pitchFamily="34" charset="0"/>
                <a:sym typeface="Arial" panose="020B0604020202020204" pitchFamily="34" charset="0"/>
              </a:rPr>
              <a:t>Please read the instructions and more</a:t>
            </a:r>
            <a:endParaRPr lang="en-US" altLang="zh-CN" sz="1200" dirty="0">
              <a:solidFill>
                <a:schemeClr val="bg1"/>
              </a:solidFill>
              <a:ea typeface="Calibri" panose="020F0502020204030204" pitchFamily="34" charset="0"/>
              <a:sym typeface="Arial" panose="020B0604020202020204" pitchFamily="34" charset="0"/>
            </a:endParaRPr>
          </a:p>
          <a:p>
            <a:pPr algn="ctr" defTabSz="1216025">
              <a:lnSpc>
                <a:spcPct val="120000"/>
              </a:lnSpc>
              <a:spcBef>
                <a:spcPct val="20000"/>
              </a:spcBef>
              <a:buFont typeface="Arial" panose="020B0604020202020204" pitchFamily="34" charset="0"/>
            </a:pPr>
            <a:endParaRPr lang="en-US" altLang="zh-CN" sz="1200" dirty="0">
              <a:solidFill>
                <a:schemeClr val="bg1"/>
              </a:solidFill>
              <a:ea typeface="Calibri" panose="020F0502020204030204" pitchFamily="34" charset="0"/>
              <a:sym typeface="Arial" panose="020B0604020202020204" pitchFamily="34" charset="0"/>
            </a:endParaRPr>
          </a:p>
        </p:txBody>
      </p:sp>
      <p:sp>
        <p:nvSpPr>
          <p:cNvPr id="33" name="矩形 17"/>
          <p:cNvSpPr>
            <a:spLocks noChangeArrowheads="1"/>
          </p:cNvSpPr>
          <p:nvPr/>
        </p:nvSpPr>
        <p:spPr bwMode="auto">
          <a:xfrm>
            <a:off x="1793875" y="5842000"/>
            <a:ext cx="8594725"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a:t>
            </a:r>
            <a:r>
              <a:rPr kumimoji="0" lang="zh-CN" altLang="en-US"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a:t>
            </a:r>
            <a:endPar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ctr" defTabSz="1216025" rtl="0" eaLnBrk="1" fontAlgn="auto" latinLnBrk="0" hangingPunct="1">
              <a:lnSpc>
                <a:spcPct val="120000"/>
              </a:lnSpc>
              <a:spcBef>
                <a:spcPct val="20000"/>
              </a:spcBef>
              <a:spcAft>
                <a:spcPts val="0"/>
              </a:spcAft>
              <a:buClrTx/>
              <a:buSzTx/>
              <a:buFontTx/>
              <a:buNone/>
              <a:defRPr/>
            </a:pPr>
            <a:endParaRPr kumimoji="0" lang="en-US" altLang="zh-CN" sz="12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4" name="文本框 18"/>
          <p:cNvSpPr txBox="1">
            <a:spLocks noChangeArrowheads="1"/>
          </p:cNvSpPr>
          <p:nvPr/>
        </p:nvSpPr>
        <p:spPr bwMode="auto">
          <a:xfrm>
            <a:off x="4533900" y="776288"/>
            <a:ext cx="3124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mn-ea"/>
              </a:rPr>
              <a:t> TITLE</a:t>
            </a:r>
            <a:endParaRPr kumimoji="0" lang="zh-CN" altLang="en-US" sz="2800" b="1"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mn-ea"/>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7"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9458"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9466"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pic>
        <p:nvPicPr>
          <p:cNvPr id="19467" name="图片 4"/>
          <p:cNvPicPr>
            <a:picLocks noChangeAspect="1"/>
          </p:cNvPicPr>
          <p:nvPr/>
        </p:nvPicPr>
        <p:blipFill>
          <a:blip r:embed="rId2"/>
          <a:srcRect t="22820" b="21494"/>
          <a:stretch>
            <a:fillRect/>
          </a:stretch>
        </p:blipFill>
        <p:spPr>
          <a:xfrm>
            <a:off x="0" y="0"/>
            <a:ext cx="12192000" cy="4529138"/>
          </a:xfrm>
          <a:prstGeom prst="rect">
            <a:avLst/>
          </a:prstGeom>
          <a:noFill/>
          <a:ln w="9525">
            <a:noFill/>
          </a:ln>
        </p:spPr>
      </p:pic>
      <p:sp>
        <p:nvSpPr>
          <p:cNvPr id="13" name="椭圆 12"/>
          <p:cNvSpPr/>
          <p:nvPr/>
        </p:nvSpPr>
        <p:spPr>
          <a:xfrm>
            <a:off x="403225" y="3913188"/>
            <a:ext cx="2689225" cy="2689225"/>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mn-lt"/>
              <a:ea typeface="+mn-ea"/>
              <a:cs typeface="+mn-cs"/>
            </a:endParaRPr>
          </a:p>
        </p:txBody>
      </p:sp>
      <p:sp>
        <p:nvSpPr>
          <p:cNvPr id="19469" name="文本框 6"/>
          <p:cNvSpPr txBox="1"/>
          <p:nvPr/>
        </p:nvSpPr>
        <p:spPr>
          <a:xfrm>
            <a:off x="592138" y="4703763"/>
            <a:ext cx="2532062" cy="1106487"/>
          </a:xfrm>
          <a:prstGeom prst="rect">
            <a:avLst/>
          </a:prstGeom>
          <a:noFill/>
          <a:ln w="9525">
            <a:noFill/>
          </a:ln>
        </p:spPr>
        <p:txBody>
          <a:bodyPr wrap="square" anchor="t">
            <a:spAutoFit/>
          </a:bodyPr>
          <a:p>
            <a:pPr>
              <a:buFont typeface="Arial" panose="020B0604020202020204" pitchFamily="34" charset="0"/>
            </a:pPr>
            <a:r>
              <a:rPr lang="zh-CN" altLang="en-US" sz="6600" b="1" dirty="0">
                <a:solidFill>
                  <a:srgbClr val="404040"/>
                </a:solidFill>
                <a:ea typeface="Calibri" panose="020F0502020204030204" pitchFamily="34" charset="0"/>
              </a:rPr>
              <a:t>TITLE</a:t>
            </a:r>
            <a:endParaRPr lang="zh-CN" altLang="en-US" sz="6600" b="1" dirty="0">
              <a:solidFill>
                <a:srgbClr val="404040"/>
              </a:solidFill>
              <a:ea typeface="Calibri" panose="020F0502020204030204" pitchFamily="34" charset="0"/>
            </a:endParaRPr>
          </a:p>
        </p:txBody>
      </p:sp>
      <p:sp>
        <p:nvSpPr>
          <p:cNvPr id="15" name="矩形 7"/>
          <p:cNvSpPr>
            <a:spLocks noChangeArrowheads="1"/>
          </p:cNvSpPr>
          <p:nvPr/>
        </p:nvSpPr>
        <p:spPr bwMode="auto">
          <a:xfrm>
            <a:off x="3495675" y="5257800"/>
            <a:ext cx="8428038"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a:t>
            </a:r>
            <a:r>
              <a:rPr kumimoji="0" lang="zh-CN" altLang="en-US"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a:t>
            </a:r>
            <a:endPar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endPar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0482"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0490"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12" name="椭圆 11"/>
          <p:cNvSpPr/>
          <p:nvPr/>
        </p:nvSpPr>
        <p:spPr>
          <a:xfrm>
            <a:off x="1016000" y="1781175"/>
            <a:ext cx="2162175" cy="2162175"/>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椭圆 12"/>
          <p:cNvSpPr/>
          <p:nvPr/>
        </p:nvSpPr>
        <p:spPr>
          <a:xfrm>
            <a:off x="3700463" y="1781175"/>
            <a:ext cx="2163763" cy="2162175"/>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13"/>
          <p:cNvSpPr/>
          <p:nvPr/>
        </p:nvSpPr>
        <p:spPr>
          <a:xfrm>
            <a:off x="6386513" y="1781175"/>
            <a:ext cx="2162175" cy="2162175"/>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椭圆 14"/>
          <p:cNvSpPr/>
          <p:nvPr/>
        </p:nvSpPr>
        <p:spPr>
          <a:xfrm>
            <a:off x="9070975" y="1781175"/>
            <a:ext cx="2163763" cy="2162175"/>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rcRect l="30583" t="1323" r="27997" b="50000"/>
          <a:stretch>
            <a:fillRect/>
          </a:stretch>
        </p:blipFill>
        <p:spPr>
          <a:xfrm>
            <a:off x="1127874" y="1893184"/>
            <a:ext cx="1938881" cy="1938881"/>
          </a:xfrm>
          <a:custGeom>
            <a:avLst/>
            <a:gdLst>
              <a:gd name="connsiteX0" fmla="*/ 1669143 w 3338286"/>
              <a:gd name="connsiteY0" fmla="*/ 0 h 3338286"/>
              <a:gd name="connsiteX1" fmla="*/ 3338286 w 3338286"/>
              <a:gd name="connsiteY1" fmla="*/ 1669143 h 3338286"/>
              <a:gd name="connsiteX2" fmla="*/ 1669143 w 3338286"/>
              <a:gd name="connsiteY2" fmla="*/ 3338286 h 3338286"/>
              <a:gd name="connsiteX3" fmla="*/ 0 w 3338286"/>
              <a:gd name="connsiteY3" fmla="*/ 1669143 h 3338286"/>
              <a:gd name="connsiteX4" fmla="*/ 1669143 w 3338286"/>
              <a:gd name="connsiteY4" fmla="*/ 0 h 3338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8286" h="3338286">
                <a:moveTo>
                  <a:pt x="1669143" y="0"/>
                </a:moveTo>
                <a:cubicBezTo>
                  <a:pt x="2590985" y="0"/>
                  <a:pt x="3338286" y="747301"/>
                  <a:pt x="3338286" y="1669143"/>
                </a:cubicBezTo>
                <a:cubicBezTo>
                  <a:pt x="3338286" y="2590985"/>
                  <a:pt x="2590985" y="3338286"/>
                  <a:pt x="1669143" y="3338286"/>
                </a:cubicBezTo>
                <a:cubicBezTo>
                  <a:pt x="747301" y="3338286"/>
                  <a:pt x="0" y="2590985"/>
                  <a:pt x="0" y="1669143"/>
                </a:cubicBezTo>
                <a:cubicBezTo>
                  <a:pt x="0" y="747301"/>
                  <a:pt x="747301" y="0"/>
                  <a:pt x="1669143" y="0"/>
                </a:cubicBezTo>
                <a:close/>
              </a:path>
            </a:pathLst>
          </a:custGeom>
        </p:spPr>
      </p:pic>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rcRect l="47894" t="1917" r="22085" b="53047"/>
          <a:stretch>
            <a:fillRect/>
          </a:stretch>
        </p:blipFill>
        <p:spPr>
          <a:xfrm>
            <a:off x="3813016" y="1895587"/>
            <a:ext cx="1938879" cy="1938878"/>
          </a:xfrm>
          <a:custGeom>
            <a:avLst/>
            <a:gdLst>
              <a:gd name="connsiteX0" fmla="*/ 969441 w 1938882"/>
              <a:gd name="connsiteY0" fmla="*/ 0 h 1938882"/>
              <a:gd name="connsiteX1" fmla="*/ 1938882 w 1938882"/>
              <a:gd name="connsiteY1" fmla="*/ 969441 h 1938882"/>
              <a:gd name="connsiteX2" fmla="*/ 969441 w 1938882"/>
              <a:gd name="connsiteY2" fmla="*/ 1938882 h 1938882"/>
              <a:gd name="connsiteX3" fmla="*/ 0 w 1938882"/>
              <a:gd name="connsiteY3" fmla="*/ 969441 h 1938882"/>
              <a:gd name="connsiteX4" fmla="*/ 969441 w 1938882"/>
              <a:gd name="connsiteY4" fmla="*/ 0 h 193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82" h="1938882">
                <a:moveTo>
                  <a:pt x="969441" y="0"/>
                </a:moveTo>
                <a:cubicBezTo>
                  <a:pt x="1504848" y="0"/>
                  <a:pt x="1938882" y="434034"/>
                  <a:pt x="1938882" y="969441"/>
                </a:cubicBezTo>
                <a:cubicBezTo>
                  <a:pt x="1938882" y="1504848"/>
                  <a:pt x="1504848" y="1938882"/>
                  <a:pt x="969441" y="1938882"/>
                </a:cubicBezTo>
                <a:cubicBezTo>
                  <a:pt x="434034" y="1938882"/>
                  <a:pt x="0" y="1504848"/>
                  <a:pt x="0" y="969441"/>
                </a:cubicBezTo>
                <a:cubicBezTo>
                  <a:pt x="0" y="434034"/>
                  <a:pt x="434034" y="0"/>
                  <a:pt x="969441" y="0"/>
                </a:cubicBezTo>
                <a:close/>
              </a:path>
            </a:pathLst>
          </a:cu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rcRect l="4121" t="1032" r="45553" b="30283"/>
          <a:stretch>
            <a:fillRect/>
          </a:stretch>
        </p:blipFill>
        <p:spPr>
          <a:xfrm>
            <a:off x="6498157" y="1893182"/>
            <a:ext cx="1938884" cy="1938882"/>
          </a:xfrm>
          <a:custGeom>
            <a:avLst/>
            <a:gdLst>
              <a:gd name="connsiteX0" fmla="*/ 969441 w 1938882"/>
              <a:gd name="connsiteY0" fmla="*/ 0 h 1938882"/>
              <a:gd name="connsiteX1" fmla="*/ 1938882 w 1938882"/>
              <a:gd name="connsiteY1" fmla="*/ 969441 h 1938882"/>
              <a:gd name="connsiteX2" fmla="*/ 969441 w 1938882"/>
              <a:gd name="connsiteY2" fmla="*/ 1938882 h 1938882"/>
              <a:gd name="connsiteX3" fmla="*/ 0 w 1938882"/>
              <a:gd name="connsiteY3" fmla="*/ 969441 h 1938882"/>
              <a:gd name="connsiteX4" fmla="*/ 969441 w 1938882"/>
              <a:gd name="connsiteY4" fmla="*/ 0 h 193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82" h="1938882">
                <a:moveTo>
                  <a:pt x="969441" y="0"/>
                </a:moveTo>
                <a:cubicBezTo>
                  <a:pt x="1504848" y="0"/>
                  <a:pt x="1938882" y="434034"/>
                  <a:pt x="1938882" y="969441"/>
                </a:cubicBezTo>
                <a:cubicBezTo>
                  <a:pt x="1938882" y="1504848"/>
                  <a:pt x="1504848" y="1938882"/>
                  <a:pt x="969441" y="1938882"/>
                </a:cubicBezTo>
                <a:cubicBezTo>
                  <a:pt x="434034" y="1938882"/>
                  <a:pt x="0" y="1504848"/>
                  <a:pt x="0" y="969441"/>
                </a:cubicBezTo>
                <a:cubicBezTo>
                  <a:pt x="0" y="434034"/>
                  <a:pt x="434034" y="0"/>
                  <a:pt x="969441" y="0"/>
                </a:cubicBezTo>
                <a:close/>
              </a:path>
            </a:pathLst>
          </a:cu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rcRect l="41205" t="20597" r="29042" b="43172"/>
          <a:stretch>
            <a:fillRect/>
          </a:stretch>
        </p:blipFill>
        <p:spPr>
          <a:xfrm>
            <a:off x="9183302" y="1893182"/>
            <a:ext cx="1938882" cy="1938882"/>
          </a:xfrm>
          <a:custGeom>
            <a:avLst/>
            <a:gdLst>
              <a:gd name="connsiteX0" fmla="*/ 969441 w 1938882"/>
              <a:gd name="connsiteY0" fmla="*/ 0 h 1938882"/>
              <a:gd name="connsiteX1" fmla="*/ 1938882 w 1938882"/>
              <a:gd name="connsiteY1" fmla="*/ 969441 h 1938882"/>
              <a:gd name="connsiteX2" fmla="*/ 969441 w 1938882"/>
              <a:gd name="connsiteY2" fmla="*/ 1938882 h 1938882"/>
              <a:gd name="connsiteX3" fmla="*/ 0 w 1938882"/>
              <a:gd name="connsiteY3" fmla="*/ 969441 h 1938882"/>
              <a:gd name="connsiteX4" fmla="*/ 969441 w 1938882"/>
              <a:gd name="connsiteY4" fmla="*/ 0 h 193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82" h="1938882">
                <a:moveTo>
                  <a:pt x="969441" y="0"/>
                </a:moveTo>
                <a:cubicBezTo>
                  <a:pt x="1504848" y="0"/>
                  <a:pt x="1938882" y="434034"/>
                  <a:pt x="1938882" y="969441"/>
                </a:cubicBezTo>
                <a:cubicBezTo>
                  <a:pt x="1938882" y="1504848"/>
                  <a:pt x="1504848" y="1938882"/>
                  <a:pt x="969441" y="1938882"/>
                </a:cubicBezTo>
                <a:cubicBezTo>
                  <a:pt x="434034" y="1938882"/>
                  <a:pt x="0" y="1504848"/>
                  <a:pt x="0" y="969441"/>
                </a:cubicBezTo>
                <a:cubicBezTo>
                  <a:pt x="0" y="434034"/>
                  <a:pt x="434034" y="0"/>
                  <a:pt x="969441" y="0"/>
                </a:cubicBezTo>
                <a:close/>
              </a:path>
            </a:pathLst>
          </a:custGeom>
        </p:spPr>
      </p:pic>
      <p:sp>
        <p:nvSpPr>
          <p:cNvPr id="27" name="圆角矩形 26"/>
          <p:cNvSpPr/>
          <p:nvPr/>
        </p:nvSpPr>
        <p:spPr>
          <a:xfrm>
            <a:off x="1187450" y="4267200"/>
            <a:ext cx="1819275"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圆角矩形 27"/>
          <p:cNvSpPr/>
          <p:nvPr/>
        </p:nvSpPr>
        <p:spPr>
          <a:xfrm>
            <a:off x="3873500" y="4267200"/>
            <a:ext cx="1817688"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圆角矩形 29"/>
          <p:cNvSpPr/>
          <p:nvPr/>
        </p:nvSpPr>
        <p:spPr>
          <a:xfrm>
            <a:off x="6557963" y="4267200"/>
            <a:ext cx="1819275"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 name="圆角矩形 30"/>
          <p:cNvSpPr/>
          <p:nvPr/>
        </p:nvSpPr>
        <p:spPr>
          <a:xfrm>
            <a:off x="9244013" y="4267200"/>
            <a:ext cx="1817688"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503" name="文本框 16"/>
          <p:cNvSpPr txBox="1"/>
          <p:nvPr/>
        </p:nvSpPr>
        <p:spPr>
          <a:xfrm>
            <a:off x="1363663" y="4281488"/>
            <a:ext cx="1408112" cy="460375"/>
          </a:xfrm>
          <a:prstGeom prst="rect">
            <a:avLst/>
          </a:prstGeom>
          <a:noFill/>
          <a:ln w="9525">
            <a:noFill/>
          </a:ln>
        </p:spPr>
        <p:txBody>
          <a:bodyPr anchor="t">
            <a:spAutoFit/>
          </a:bodyPr>
          <a:p>
            <a:pPr>
              <a:buFont typeface="Arial" panose="020B0604020202020204" pitchFamily="34" charset="0"/>
            </a:pPr>
            <a:r>
              <a:rPr lang="zh-CN" altLang="en-US" sz="2400" b="1" dirty="0">
                <a:solidFill>
                  <a:srgbClr val="404040"/>
                </a:solidFill>
                <a:ea typeface="Calibri" panose="020F0502020204030204" pitchFamily="34" charset="0"/>
              </a:rPr>
              <a:t>TITLE</a:t>
            </a:r>
            <a:endParaRPr lang="zh-CN" altLang="en-US" sz="2400" b="1" dirty="0">
              <a:solidFill>
                <a:srgbClr val="404040"/>
              </a:solidFill>
              <a:ea typeface="Calibri" panose="020F0502020204030204" pitchFamily="34" charset="0"/>
            </a:endParaRPr>
          </a:p>
        </p:txBody>
      </p:sp>
      <p:sp>
        <p:nvSpPr>
          <p:cNvPr id="20504" name="文本框 17"/>
          <p:cNvSpPr txBox="1"/>
          <p:nvPr/>
        </p:nvSpPr>
        <p:spPr>
          <a:xfrm>
            <a:off x="4078288" y="4281488"/>
            <a:ext cx="1408112" cy="460375"/>
          </a:xfrm>
          <a:prstGeom prst="rect">
            <a:avLst/>
          </a:prstGeom>
          <a:noFill/>
          <a:ln w="9525">
            <a:noFill/>
          </a:ln>
        </p:spPr>
        <p:txBody>
          <a:bodyPr anchor="t">
            <a:spAutoFit/>
          </a:bodyPr>
          <a:p>
            <a:pPr>
              <a:buFont typeface="Arial" panose="020B0604020202020204" pitchFamily="34" charset="0"/>
            </a:pPr>
            <a:r>
              <a:rPr lang="zh-CN" altLang="en-US" sz="2400" b="1" dirty="0">
                <a:solidFill>
                  <a:srgbClr val="404040"/>
                </a:solidFill>
                <a:ea typeface="Calibri" panose="020F0502020204030204" pitchFamily="34" charset="0"/>
              </a:rPr>
              <a:t>TITLE</a:t>
            </a:r>
            <a:endParaRPr lang="zh-CN" altLang="en-US" sz="2400" b="1" dirty="0">
              <a:solidFill>
                <a:srgbClr val="404040"/>
              </a:solidFill>
              <a:ea typeface="Calibri" panose="020F0502020204030204" pitchFamily="34" charset="0"/>
            </a:endParaRPr>
          </a:p>
        </p:txBody>
      </p:sp>
      <p:sp>
        <p:nvSpPr>
          <p:cNvPr id="20505" name="文本框 18"/>
          <p:cNvSpPr txBox="1"/>
          <p:nvPr/>
        </p:nvSpPr>
        <p:spPr>
          <a:xfrm>
            <a:off x="6764338" y="4281488"/>
            <a:ext cx="1406525" cy="460375"/>
          </a:xfrm>
          <a:prstGeom prst="rect">
            <a:avLst/>
          </a:prstGeom>
          <a:noFill/>
          <a:ln w="9525">
            <a:noFill/>
          </a:ln>
        </p:spPr>
        <p:txBody>
          <a:bodyPr anchor="t">
            <a:spAutoFit/>
          </a:bodyPr>
          <a:p>
            <a:pPr>
              <a:buFont typeface="Arial" panose="020B0604020202020204" pitchFamily="34" charset="0"/>
            </a:pPr>
            <a:r>
              <a:rPr lang="zh-CN" altLang="en-US" sz="2400" b="1" dirty="0">
                <a:solidFill>
                  <a:srgbClr val="404040"/>
                </a:solidFill>
                <a:ea typeface="Calibri" panose="020F0502020204030204" pitchFamily="34" charset="0"/>
              </a:rPr>
              <a:t>TITLE</a:t>
            </a:r>
            <a:endParaRPr lang="zh-CN" altLang="en-US" sz="2400" b="1" dirty="0">
              <a:solidFill>
                <a:srgbClr val="404040"/>
              </a:solidFill>
              <a:ea typeface="Calibri" panose="020F0502020204030204" pitchFamily="34" charset="0"/>
            </a:endParaRPr>
          </a:p>
        </p:txBody>
      </p:sp>
      <p:sp>
        <p:nvSpPr>
          <p:cNvPr id="20506" name="文本框 19"/>
          <p:cNvSpPr txBox="1"/>
          <p:nvPr/>
        </p:nvSpPr>
        <p:spPr>
          <a:xfrm>
            <a:off x="9448800" y="4281488"/>
            <a:ext cx="1408113" cy="460375"/>
          </a:xfrm>
          <a:prstGeom prst="rect">
            <a:avLst/>
          </a:prstGeom>
          <a:noFill/>
          <a:ln w="9525">
            <a:noFill/>
          </a:ln>
        </p:spPr>
        <p:txBody>
          <a:bodyPr anchor="t">
            <a:spAutoFit/>
          </a:bodyPr>
          <a:p>
            <a:pPr>
              <a:buFont typeface="Arial" panose="020B0604020202020204" pitchFamily="34" charset="0"/>
            </a:pPr>
            <a:r>
              <a:rPr lang="zh-CN" altLang="en-US" sz="2400" b="1" dirty="0">
                <a:solidFill>
                  <a:srgbClr val="404040"/>
                </a:solidFill>
                <a:ea typeface="Calibri" panose="020F0502020204030204" pitchFamily="34" charset="0"/>
              </a:rPr>
              <a:t>TITLE</a:t>
            </a:r>
            <a:endParaRPr lang="zh-CN" altLang="en-US" sz="2400" b="1" dirty="0">
              <a:solidFill>
                <a:srgbClr val="404040"/>
              </a:solidFill>
              <a:ea typeface="Calibri" panose="020F0502020204030204" pitchFamily="34" charset="0"/>
            </a:endParaRPr>
          </a:p>
        </p:txBody>
      </p:sp>
      <p:sp>
        <p:nvSpPr>
          <p:cNvPr id="36" name="矩形 35"/>
          <p:cNvSpPr>
            <a:spLocks noChangeArrowheads="1"/>
          </p:cNvSpPr>
          <p:nvPr/>
        </p:nvSpPr>
        <p:spPr bwMode="auto">
          <a:xfrm>
            <a:off x="1039813" y="5054600"/>
            <a:ext cx="211455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smtClean="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7" name="矩形 36"/>
          <p:cNvSpPr>
            <a:spLocks noChangeArrowheads="1"/>
          </p:cNvSpPr>
          <p:nvPr/>
        </p:nvSpPr>
        <p:spPr bwMode="auto">
          <a:xfrm>
            <a:off x="3749675" y="5054600"/>
            <a:ext cx="211455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smtClean="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8" name="矩形 37"/>
          <p:cNvSpPr>
            <a:spLocks noChangeArrowheads="1"/>
          </p:cNvSpPr>
          <p:nvPr/>
        </p:nvSpPr>
        <p:spPr bwMode="auto">
          <a:xfrm>
            <a:off x="6457950" y="5054600"/>
            <a:ext cx="211455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smtClean="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9" name="矩形 38"/>
          <p:cNvSpPr>
            <a:spLocks noChangeArrowheads="1"/>
          </p:cNvSpPr>
          <p:nvPr/>
        </p:nvSpPr>
        <p:spPr bwMode="auto">
          <a:xfrm>
            <a:off x="9163050" y="5054600"/>
            <a:ext cx="211455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smtClean="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5" name="图片 3"/>
          <p:cNvPicPr>
            <a:picLocks noChangeAspect="1"/>
          </p:cNvPicPr>
          <p:nvPr/>
        </p:nvPicPr>
        <p:blipFill>
          <a:blip r:embed="rId1"/>
          <a:srcRect l="5727" r="16841" b="26530"/>
          <a:stretch>
            <a:fillRect/>
          </a:stretch>
        </p:blipFill>
        <p:spPr>
          <a:xfrm>
            <a:off x="0" y="28575"/>
            <a:ext cx="12192000" cy="6858000"/>
          </a:xfrm>
          <a:prstGeom prst="rect">
            <a:avLst/>
          </a:prstGeom>
          <a:noFill/>
          <a:ln w="9525">
            <a:noFill/>
          </a:ln>
        </p:spPr>
      </p:pic>
      <p:grpSp>
        <p:nvGrpSpPr>
          <p:cNvPr id="21506"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1514"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pic>
        <p:nvPicPr>
          <p:cNvPr id="12" name="图片 11"/>
          <p:cNvPicPr>
            <a:picLocks noChangeAspect="1"/>
          </p:cNvPicPr>
          <p:nvPr/>
        </p:nvPicPr>
        <p:blipFill>
          <a:blip r:embed="rId2"/>
          <a:srcRect l="12178" t="1156" r="7350" b="1156"/>
          <a:stretch>
            <a:fillRect/>
          </a:stretch>
        </p:blipFill>
        <p:spPr>
          <a:xfrm>
            <a:off x="2938458" y="2002627"/>
            <a:ext cx="1785942" cy="1609725"/>
          </a:xfrm>
          <a:custGeom>
            <a:avLst/>
            <a:gdLst>
              <a:gd name="connsiteX0" fmla="*/ 0 w 1785938"/>
              <a:gd name="connsiteY0" fmla="*/ 0 h 1609725"/>
              <a:gd name="connsiteX1" fmla="*/ 1785938 w 1785938"/>
              <a:gd name="connsiteY1" fmla="*/ 0 h 1609725"/>
              <a:gd name="connsiteX2" fmla="*/ 1785938 w 1785938"/>
              <a:gd name="connsiteY2" fmla="*/ 1609725 h 1609725"/>
              <a:gd name="connsiteX3" fmla="*/ 0 w 1785938"/>
              <a:gd name="connsiteY3" fmla="*/ 1609725 h 1609725"/>
            </a:gdLst>
            <a:ahLst/>
            <a:cxnLst>
              <a:cxn ang="0">
                <a:pos x="connsiteX0" y="connsiteY0"/>
              </a:cxn>
              <a:cxn ang="0">
                <a:pos x="connsiteX1" y="connsiteY1"/>
              </a:cxn>
              <a:cxn ang="0">
                <a:pos x="connsiteX2" y="connsiteY2"/>
              </a:cxn>
              <a:cxn ang="0">
                <a:pos x="connsiteX3" y="connsiteY3"/>
              </a:cxn>
            </a:cxnLst>
            <a:rect l="l" t="t" r="r" b="b"/>
            <a:pathLst>
              <a:path w="1785938" h="1609725">
                <a:moveTo>
                  <a:pt x="0" y="0"/>
                </a:moveTo>
                <a:lnTo>
                  <a:pt x="1785938" y="0"/>
                </a:lnTo>
                <a:lnTo>
                  <a:pt x="1785938" y="1609725"/>
                </a:lnTo>
                <a:lnTo>
                  <a:pt x="0" y="1609725"/>
                </a:lnTo>
                <a:close/>
              </a:path>
            </a:pathLst>
          </a:custGeom>
        </p:spPr>
      </p:pic>
      <p:pic>
        <p:nvPicPr>
          <p:cNvPr id="13" name="图片 12"/>
          <p:cNvPicPr>
            <a:picLocks noChangeAspect="1"/>
          </p:cNvPicPr>
          <p:nvPr/>
        </p:nvPicPr>
        <p:blipFill>
          <a:blip r:embed="rId3"/>
          <a:srcRect l="8700" t="872" r="8700" b="872"/>
          <a:stretch>
            <a:fillRect/>
          </a:stretch>
        </p:blipFill>
        <p:spPr>
          <a:xfrm>
            <a:off x="2938458" y="3806825"/>
            <a:ext cx="1785942" cy="1609725"/>
          </a:xfrm>
          <a:custGeom>
            <a:avLst/>
            <a:gdLst>
              <a:gd name="connsiteX0" fmla="*/ 0 w 1785938"/>
              <a:gd name="connsiteY0" fmla="*/ 0 h 1609725"/>
              <a:gd name="connsiteX1" fmla="*/ 1785938 w 1785938"/>
              <a:gd name="connsiteY1" fmla="*/ 0 h 1609725"/>
              <a:gd name="connsiteX2" fmla="*/ 1785938 w 1785938"/>
              <a:gd name="connsiteY2" fmla="*/ 1609725 h 1609725"/>
              <a:gd name="connsiteX3" fmla="*/ 0 w 1785938"/>
              <a:gd name="connsiteY3" fmla="*/ 1609725 h 1609725"/>
            </a:gdLst>
            <a:ahLst/>
            <a:cxnLst>
              <a:cxn ang="0">
                <a:pos x="connsiteX0" y="connsiteY0"/>
              </a:cxn>
              <a:cxn ang="0">
                <a:pos x="connsiteX1" y="connsiteY1"/>
              </a:cxn>
              <a:cxn ang="0">
                <a:pos x="connsiteX2" y="connsiteY2"/>
              </a:cxn>
              <a:cxn ang="0">
                <a:pos x="connsiteX3" y="connsiteY3"/>
              </a:cxn>
            </a:cxnLst>
            <a:rect l="l" t="t" r="r" b="b"/>
            <a:pathLst>
              <a:path w="1785938" h="1609725">
                <a:moveTo>
                  <a:pt x="0" y="0"/>
                </a:moveTo>
                <a:lnTo>
                  <a:pt x="1785938" y="0"/>
                </a:lnTo>
                <a:lnTo>
                  <a:pt x="1785938" y="1609725"/>
                </a:lnTo>
                <a:lnTo>
                  <a:pt x="0" y="1609725"/>
                </a:lnTo>
                <a:close/>
              </a:path>
            </a:pathLst>
          </a:custGeom>
        </p:spPr>
      </p:pic>
      <p:pic>
        <p:nvPicPr>
          <p:cNvPr id="14" name="图片 13"/>
          <p:cNvPicPr>
            <a:picLocks noChangeAspect="1"/>
          </p:cNvPicPr>
          <p:nvPr/>
        </p:nvPicPr>
        <p:blipFill>
          <a:blip r:embed="rId4"/>
          <a:srcRect l="9199" t="1714" r="9632" b="1714"/>
          <a:stretch>
            <a:fillRect/>
          </a:stretch>
        </p:blipFill>
        <p:spPr>
          <a:xfrm>
            <a:off x="959643" y="1983578"/>
            <a:ext cx="1785936" cy="1609725"/>
          </a:xfrm>
          <a:custGeom>
            <a:avLst/>
            <a:gdLst>
              <a:gd name="connsiteX0" fmla="*/ 0 w 1785938"/>
              <a:gd name="connsiteY0" fmla="*/ 0 h 1609725"/>
              <a:gd name="connsiteX1" fmla="*/ 1785938 w 1785938"/>
              <a:gd name="connsiteY1" fmla="*/ 0 h 1609725"/>
              <a:gd name="connsiteX2" fmla="*/ 1785938 w 1785938"/>
              <a:gd name="connsiteY2" fmla="*/ 1609725 h 1609725"/>
              <a:gd name="connsiteX3" fmla="*/ 0 w 1785938"/>
              <a:gd name="connsiteY3" fmla="*/ 1609725 h 1609725"/>
            </a:gdLst>
            <a:ahLst/>
            <a:cxnLst>
              <a:cxn ang="0">
                <a:pos x="connsiteX0" y="connsiteY0"/>
              </a:cxn>
              <a:cxn ang="0">
                <a:pos x="connsiteX1" y="connsiteY1"/>
              </a:cxn>
              <a:cxn ang="0">
                <a:pos x="connsiteX2" y="connsiteY2"/>
              </a:cxn>
              <a:cxn ang="0">
                <a:pos x="connsiteX3" y="connsiteY3"/>
              </a:cxn>
            </a:cxnLst>
            <a:rect l="l" t="t" r="r" b="b"/>
            <a:pathLst>
              <a:path w="1785938" h="1609725">
                <a:moveTo>
                  <a:pt x="0" y="0"/>
                </a:moveTo>
                <a:lnTo>
                  <a:pt x="1785938" y="0"/>
                </a:lnTo>
                <a:lnTo>
                  <a:pt x="1785938" y="1609725"/>
                </a:lnTo>
                <a:lnTo>
                  <a:pt x="0" y="1609725"/>
                </a:lnTo>
                <a:close/>
              </a:path>
            </a:pathLst>
          </a:custGeom>
        </p:spPr>
      </p:pic>
      <p:pic>
        <p:nvPicPr>
          <p:cNvPr id="15" name="图片 14"/>
          <p:cNvPicPr>
            <a:picLocks noChangeAspect="1"/>
          </p:cNvPicPr>
          <p:nvPr/>
        </p:nvPicPr>
        <p:blipFill>
          <a:blip r:embed="rId5"/>
          <a:srcRect l="20772" t="5104" r="10294" b="5104"/>
          <a:stretch>
            <a:fillRect/>
          </a:stretch>
        </p:blipFill>
        <p:spPr>
          <a:xfrm>
            <a:off x="959643" y="3806825"/>
            <a:ext cx="1785936" cy="1609725"/>
          </a:xfrm>
          <a:custGeom>
            <a:avLst/>
            <a:gdLst>
              <a:gd name="connsiteX0" fmla="*/ 0 w 1785938"/>
              <a:gd name="connsiteY0" fmla="*/ 0 h 1609725"/>
              <a:gd name="connsiteX1" fmla="*/ 1785938 w 1785938"/>
              <a:gd name="connsiteY1" fmla="*/ 0 h 1609725"/>
              <a:gd name="connsiteX2" fmla="*/ 1785938 w 1785938"/>
              <a:gd name="connsiteY2" fmla="*/ 1609725 h 1609725"/>
              <a:gd name="connsiteX3" fmla="*/ 0 w 1785938"/>
              <a:gd name="connsiteY3" fmla="*/ 1609725 h 1609725"/>
            </a:gdLst>
            <a:ahLst/>
            <a:cxnLst>
              <a:cxn ang="0">
                <a:pos x="connsiteX0" y="connsiteY0"/>
              </a:cxn>
              <a:cxn ang="0">
                <a:pos x="connsiteX1" y="connsiteY1"/>
              </a:cxn>
              <a:cxn ang="0">
                <a:pos x="connsiteX2" y="connsiteY2"/>
              </a:cxn>
              <a:cxn ang="0">
                <a:pos x="connsiteX3" y="connsiteY3"/>
              </a:cxn>
            </a:cxnLst>
            <a:rect l="l" t="t" r="r" b="b"/>
            <a:pathLst>
              <a:path w="1785938" h="1609725">
                <a:moveTo>
                  <a:pt x="0" y="0"/>
                </a:moveTo>
                <a:lnTo>
                  <a:pt x="1785938" y="0"/>
                </a:lnTo>
                <a:lnTo>
                  <a:pt x="1785938" y="1609725"/>
                </a:lnTo>
                <a:lnTo>
                  <a:pt x="0" y="1609725"/>
                </a:lnTo>
                <a:close/>
              </a:path>
            </a:pathLst>
          </a:custGeom>
        </p:spPr>
      </p:pic>
      <p:pic>
        <p:nvPicPr>
          <p:cNvPr id="16" name="图片 15"/>
          <p:cNvPicPr>
            <a:picLocks noChangeAspect="1"/>
          </p:cNvPicPr>
          <p:nvPr/>
        </p:nvPicPr>
        <p:blipFill>
          <a:blip r:embed="rId6"/>
          <a:srcRect l="19872" t="3429"/>
          <a:stretch>
            <a:fillRect/>
          </a:stretch>
        </p:blipFill>
        <p:spPr>
          <a:xfrm>
            <a:off x="4931567" y="3806824"/>
            <a:ext cx="1785937" cy="1609725"/>
          </a:xfrm>
          <a:custGeom>
            <a:avLst/>
            <a:gdLst>
              <a:gd name="connsiteX0" fmla="*/ 0 w 1785938"/>
              <a:gd name="connsiteY0" fmla="*/ 0 h 1609725"/>
              <a:gd name="connsiteX1" fmla="*/ 1785938 w 1785938"/>
              <a:gd name="connsiteY1" fmla="*/ 0 h 1609725"/>
              <a:gd name="connsiteX2" fmla="*/ 1785938 w 1785938"/>
              <a:gd name="connsiteY2" fmla="*/ 1609725 h 1609725"/>
              <a:gd name="connsiteX3" fmla="*/ 0 w 1785938"/>
              <a:gd name="connsiteY3" fmla="*/ 1609725 h 1609725"/>
            </a:gdLst>
            <a:ahLst/>
            <a:cxnLst>
              <a:cxn ang="0">
                <a:pos x="connsiteX0" y="connsiteY0"/>
              </a:cxn>
              <a:cxn ang="0">
                <a:pos x="connsiteX1" y="connsiteY1"/>
              </a:cxn>
              <a:cxn ang="0">
                <a:pos x="connsiteX2" y="connsiteY2"/>
              </a:cxn>
              <a:cxn ang="0">
                <a:pos x="connsiteX3" y="connsiteY3"/>
              </a:cxn>
            </a:cxnLst>
            <a:rect l="l" t="t" r="r" b="b"/>
            <a:pathLst>
              <a:path w="1785938" h="1609725">
                <a:moveTo>
                  <a:pt x="0" y="0"/>
                </a:moveTo>
                <a:lnTo>
                  <a:pt x="1785938" y="0"/>
                </a:lnTo>
                <a:lnTo>
                  <a:pt x="1785938" y="1609725"/>
                </a:lnTo>
                <a:lnTo>
                  <a:pt x="0" y="1609725"/>
                </a:lnTo>
                <a:close/>
              </a:path>
            </a:pathLst>
          </a:custGeom>
        </p:spPr>
      </p:pic>
      <p:sp>
        <p:nvSpPr>
          <p:cNvPr id="17" name="矩形 16"/>
          <p:cNvSpPr/>
          <p:nvPr/>
        </p:nvSpPr>
        <p:spPr>
          <a:xfrm>
            <a:off x="4916488" y="1982788"/>
            <a:ext cx="1800225" cy="1609725"/>
          </a:xfrm>
          <a:prstGeom prst="rect">
            <a:avLst/>
          </a:prstGeom>
          <a:solidFill>
            <a:srgbClr val="76777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cxnSp>
        <p:nvCxnSpPr>
          <p:cNvPr id="18" name="直接连接符 17"/>
          <p:cNvCxnSpPr/>
          <p:nvPr/>
        </p:nvCxnSpPr>
        <p:spPr>
          <a:xfrm>
            <a:off x="6945313" y="1982788"/>
            <a:ext cx="0" cy="160972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943725" y="3592513"/>
            <a:ext cx="407193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1015663" y="3592513"/>
            <a:ext cx="0" cy="182403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524" name="文本框 13"/>
          <p:cNvSpPr txBox="1"/>
          <p:nvPr/>
        </p:nvSpPr>
        <p:spPr>
          <a:xfrm>
            <a:off x="7005638" y="1857375"/>
            <a:ext cx="1843087" cy="584200"/>
          </a:xfrm>
          <a:prstGeom prst="rect">
            <a:avLst/>
          </a:prstGeom>
          <a:noFill/>
          <a:ln w="9525">
            <a:noFill/>
          </a:ln>
        </p:spPr>
        <p:txBody>
          <a:bodyPr anchor="t">
            <a:spAutoFit/>
          </a:bodyPr>
          <a:p>
            <a:pPr>
              <a:buFont typeface="Arial" panose="020B0604020202020204" pitchFamily="34" charset="0"/>
            </a:pPr>
            <a:r>
              <a:rPr lang="zh-CN" altLang="en-US" sz="3200" b="1" dirty="0">
                <a:solidFill>
                  <a:srgbClr val="404040"/>
                </a:solidFill>
                <a:ea typeface="Calibri" panose="020F0502020204030204" pitchFamily="34" charset="0"/>
              </a:rPr>
              <a:t>TITLE</a:t>
            </a:r>
            <a:endParaRPr lang="zh-CN" altLang="en-US" sz="3200" b="1" dirty="0">
              <a:solidFill>
                <a:srgbClr val="404040"/>
              </a:solidFill>
              <a:ea typeface="Calibri" panose="020F0502020204030204" pitchFamily="34" charset="0"/>
            </a:endParaRPr>
          </a:p>
        </p:txBody>
      </p:sp>
      <p:sp>
        <p:nvSpPr>
          <p:cNvPr id="30" name="矩形 14"/>
          <p:cNvSpPr>
            <a:spLocks noChangeArrowheads="1"/>
          </p:cNvSpPr>
          <p:nvPr/>
        </p:nvSpPr>
        <p:spPr bwMode="auto">
          <a:xfrm>
            <a:off x="7119938" y="2509838"/>
            <a:ext cx="3895725"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21526" name="文本框 15"/>
          <p:cNvSpPr txBox="1"/>
          <p:nvPr/>
        </p:nvSpPr>
        <p:spPr>
          <a:xfrm>
            <a:off x="7005638" y="3768725"/>
            <a:ext cx="1843087" cy="584200"/>
          </a:xfrm>
          <a:prstGeom prst="rect">
            <a:avLst/>
          </a:prstGeom>
          <a:noFill/>
          <a:ln w="9525">
            <a:noFill/>
          </a:ln>
        </p:spPr>
        <p:txBody>
          <a:bodyPr anchor="t">
            <a:spAutoFit/>
          </a:bodyPr>
          <a:p>
            <a:pPr>
              <a:buFont typeface="Arial" panose="020B0604020202020204" pitchFamily="34" charset="0"/>
            </a:pPr>
            <a:r>
              <a:rPr lang="zh-CN" altLang="en-US" sz="3200" b="1" dirty="0">
                <a:solidFill>
                  <a:srgbClr val="404040"/>
                </a:solidFill>
                <a:ea typeface="Calibri" panose="020F0502020204030204" pitchFamily="34" charset="0"/>
              </a:rPr>
              <a:t>TITLE</a:t>
            </a:r>
            <a:endParaRPr lang="zh-CN" altLang="en-US" sz="3200" b="1" dirty="0">
              <a:solidFill>
                <a:srgbClr val="404040"/>
              </a:solidFill>
              <a:ea typeface="Calibri" panose="020F0502020204030204" pitchFamily="34" charset="0"/>
            </a:endParaRPr>
          </a:p>
        </p:txBody>
      </p:sp>
      <p:sp>
        <p:nvSpPr>
          <p:cNvPr id="32" name="矩形 16"/>
          <p:cNvSpPr>
            <a:spLocks noChangeArrowheads="1"/>
          </p:cNvSpPr>
          <p:nvPr/>
        </p:nvSpPr>
        <p:spPr bwMode="auto">
          <a:xfrm>
            <a:off x="7119938" y="4421188"/>
            <a:ext cx="3895725"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grpSp>
        <p:nvGrpSpPr>
          <p:cNvPr id="33" name="组合 32"/>
          <p:cNvGrpSpPr/>
          <p:nvPr/>
        </p:nvGrpSpPr>
        <p:grpSpPr>
          <a:xfrm>
            <a:off x="5269528" y="2275568"/>
            <a:ext cx="1116924" cy="1116920"/>
            <a:chOff x="530226" y="4791075"/>
            <a:chExt cx="274638" cy="274637"/>
          </a:xfrm>
          <a:solidFill>
            <a:schemeClr val="bg1"/>
          </a:solidFill>
        </p:grpSpPr>
        <p:sp>
          <p:nvSpPr>
            <p:cNvPr id="34" name="Freeform 189"/>
            <p:cNvSpPr/>
            <p:nvPr/>
          </p:nvSpPr>
          <p:spPr bwMode="auto">
            <a:xfrm>
              <a:off x="639763" y="4791075"/>
              <a:ext cx="53975" cy="49212"/>
            </a:xfrm>
            <a:custGeom>
              <a:avLst/>
              <a:gdLst>
                <a:gd name="T0" fmla="*/ 55 w 56"/>
                <a:gd name="T1" fmla="*/ 51 h 51"/>
                <a:gd name="T2" fmla="*/ 56 w 56"/>
                <a:gd name="T3" fmla="*/ 51 h 51"/>
                <a:gd name="T4" fmla="*/ 28 w 56"/>
                <a:gd name="T5" fmla="*/ 0 h 51"/>
                <a:gd name="T6" fmla="*/ 0 w 56"/>
                <a:gd name="T7" fmla="*/ 51 h 51"/>
                <a:gd name="T8" fmla="*/ 1 w 56"/>
                <a:gd name="T9" fmla="*/ 51 h 51"/>
                <a:gd name="T10" fmla="*/ 28 w 56"/>
                <a:gd name="T11" fmla="*/ 47 h 51"/>
                <a:gd name="T12" fmla="*/ 55 w 5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6" h="51">
                  <a:moveTo>
                    <a:pt x="55" y="51"/>
                  </a:moveTo>
                  <a:cubicBezTo>
                    <a:pt x="56" y="51"/>
                    <a:pt x="56" y="51"/>
                    <a:pt x="56" y="51"/>
                  </a:cubicBezTo>
                  <a:cubicBezTo>
                    <a:pt x="28" y="0"/>
                    <a:pt x="28" y="0"/>
                    <a:pt x="28" y="0"/>
                  </a:cubicBezTo>
                  <a:cubicBezTo>
                    <a:pt x="0" y="51"/>
                    <a:pt x="0" y="51"/>
                    <a:pt x="0" y="51"/>
                  </a:cubicBezTo>
                  <a:cubicBezTo>
                    <a:pt x="1" y="51"/>
                    <a:pt x="1" y="51"/>
                    <a:pt x="1" y="51"/>
                  </a:cubicBezTo>
                  <a:cubicBezTo>
                    <a:pt x="10" y="49"/>
                    <a:pt x="19" y="47"/>
                    <a:pt x="28" y="47"/>
                  </a:cubicBezTo>
                  <a:cubicBezTo>
                    <a:pt x="37" y="47"/>
                    <a:pt x="46" y="49"/>
                    <a:pt x="5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5" name="Freeform 190"/>
            <p:cNvSpPr/>
            <p:nvPr/>
          </p:nvSpPr>
          <p:spPr bwMode="auto">
            <a:xfrm>
              <a:off x="755651" y="4902200"/>
              <a:ext cx="49213" cy="52387"/>
            </a:xfrm>
            <a:custGeom>
              <a:avLst/>
              <a:gdLst>
                <a:gd name="T0" fmla="*/ 0 w 51"/>
                <a:gd name="T1" fmla="*/ 54 h 55"/>
                <a:gd name="T2" fmla="*/ 0 w 51"/>
                <a:gd name="T3" fmla="*/ 55 h 55"/>
                <a:gd name="T4" fmla="*/ 51 w 51"/>
                <a:gd name="T5" fmla="*/ 27 h 55"/>
                <a:gd name="T6" fmla="*/ 0 w 51"/>
                <a:gd name="T7" fmla="*/ 0 h 55"/>
                <a:gd name="T8" fmla="*/ 0 w 51"/>
                <a:gd name="T9" fmla="*/ 1 h 55"/>
                <a:gd name="T10" fmla="*/ 3 w 51"/>
                <a:gd name="T11" fmla="*/ 27 h 55"/>
                <a:gd name="T12" fmla="*/ 0 w 51"/>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0" y="54"/>
                  </a:moveTo>
                  <a:cubicBezTo>
                    <a:pt x="0" y="55"/>
                    <a:pt x="0" y="55"/>
                    <a:pt x="0" y="55"/>
                  </a:cubicBezTo>
                  <a:cubicBezTo>
                    <a:pt x="51" y="27"/>
                    <a:pt x="51" y="27"/>
                    <a:pt x="51" y="27"/>
                  </a:cubicBezTo>
                  <a:cubicBezTo>
                    <a:pt x="0" y="0"/>
                    <a:pt x="0" y="0"/>
                    <a:pt x="0" y="0"/>
                  </a:cubicBezTo>
                  <a:cubicBezTo>
                    <a:pt x="0" y="1"/>
                    <a:pt x="0" y="1"/>
                    <a:pt x="0" y="1"/>
                  </a:cubicBezTo>
                  <a:cubicBezTo>
                    <a:pt x="2" y="9"/>
                    <a:pt x="3" y="18"/>
                    <a:pt x="3" y="27"/>
                  </a:cubicBezTo>
                  <a:cubicBezTo>
                    <a:pt x="3" y="37"/>
                    <a:pt x="2" y="46"/>
                    <a:pt x="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6" name="Freeform 191"/>
            <p:cNvSpPr/>
            <p:nvPr/>
          </p:nvSpPr>
          <p:spPr bwMode="auto">
            <a:xfrm>
              <a:off x="711201" y="4832350"/>
              <a:ext cx="52388" cy="52387"/>
            </a:xfrm>
            <a:custGeom>
              <a:avLst/>
              <a:gdLst>
                <a:gd name="T0" fmla="*/ 37 w 55"/>
                <a:gd name="T1" fmla="*/ 52 h 54"/>
                <a:gd name="T2" fmla="*/ 40 w 55"/>
                <a:gd name="T3" fmla="*/ 54 h 54"/>
                <a:gd name="T4" fmla="*/ 55 w 55"/>
                <a:gd name="T5" fmla="*/ 0 h 54"/>
                <a:gd name="T6" fmla="*/ 0 w 55"/>
                <a:gd name="T7" fmla="*/ 15 h 54"/>
                <a:gd name="T8" fmla="*/ 2 w 55"/>
                <a:gd name="T9" fmla="*/ 17 h 54"/>
                <a:gd name="T10" fmla="*/ 37 w 55"/>
                <a:gd name="T11" fmla="*/ 52 h 54"/>
              </a:gdLst>
              <a:ahLst/>
              <a:cxnLst>
                <a:cxn ang="0">
                  <a:pos x="T0" y="T1"/>
                </a:cxn>
                <a:cxn ang="0">
                  <a:pos x="T2" y="T3"/>
                </a:cxn>
                <a:cxn ang="0">
                  <a:pos x="T4" y="T5"/>
                </a:cxn>
                <a:cxn ang="0">
                  <a:pos x="T6" y="T7"/>
                </a:cxn>
                <a:cxn ang="0">
                  <a:pos x="T8" y="T9"/>
                </a:cxn>
                <a:cxn ang="0">
                  <a:pos x="T10" y="T11"/>
                </a:cxn>
              </a:cxnLst>
              <a:rect l="0" t="0" r="r" b="b"/>
              <a:pathLst>
                <a:path w="55" h="54">
                  <a:moveTo>
                    <a:pt x="37" y="52"/>
                  </a:moveTo>
                  <a:cubicBezTo>
                    <a:pt x="40" y="54"/>
                    <a:pt x="40" y="54"/>
                    <a:pt x="40" y="54"/>
                  </a:cubicBezTo>
                  <a:cubicBezTo>
                    <a:pt x="55" y="0"/>
                    <a:pt x="55" y="0"/>
                    <a:pt x="55" y="0"/>
                  </a:cubicBezTo>
                  <a:cubicBezTo>
                    <a:pt x="0" y="15"/>
                    <a:pt x="0" y="15"/>
                    <a:pt x="0" y="15"/>
                  </a:cubicBezTo>
                  <a:cubicBezTo>
                    <a:pt x="2" y="17"/>
                    <a:pt x="2" y="17"/>
                    <a:pt x="2" y="17"/>
                  </a:cubicBezTo>
                  <a:cubicBezTo>
                    <a:pt x="17" y="26"/>
                    <a:pt x="29" y="38"/>
                    <a:pt x="37"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7" name="Freeform 192"/>
            <p:cNvSpPr/>
            <p:nvPr/>
          </p:nvSpPr>
          <p:spPr bwMode="auto">
            <a:xfrm>
              <a:off x="641351" y="5016500"/>
              <a:ext cx="52388" cy="49212"/>
            </a:xfrm>
            <a:custGeom>
              <a:avLst/>
              <a:gdLst>
                <a:gd name="T0" fmla="*/ 0 w 55"/>
                <a:gd name="T1" fmla="*/ 0 h 51"/>
                <a:gd name="T2" fmla="*/ 0 w 55"/>
                <a:gd name="T3" fmla="*/ 0 h 51"/>
                <a:gd name="T4" fmla="*/ 27 w 55"/>
                <a:gd name="T5" fmla="*/ 51 h 51"/>
                <a:gd name="T6" fmla="*/ 55 w 55"/>
                <a:gd name="T7" fmla="*/ 0 h 51"/>
                <a:gd name="T8" fmla="*/ 54 w 55"/>
                <a:gd name="T9" fmla="*/ 0 h 51"/>
                <a:gd name="T10" fmla="*/ 27 w 55"/>
                <a:gd name="T11" fmla="*/ 4 h 51"/>
                <a:gd name="T12" fmla="*/ 0 w 55"/>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5" h="51">
                  <a:moveTo>
                    <a:pt x="0" y="0"/>
                  </a:moveTo>
                  <a:cubicBezTo>
                    <a:pt x="0" y="0"/>
                    <a:pt x="0" y="0"/>
                    <a:pt x="0" y="0"/>
                  </a:cubicBezTo>
                  <a:cubicBezTo>
                    <a:pt x="27" y="51"/>
                    <a:pt x="27" y="51"/>
                    <a:pt x="27" y="51"/>
                  </a:cubicBezTo>
                  <a:cubicBezTo>
                    <a:pt x="55" y="0"/>
                    <a:pt x="55" y="0"/>
                    <a:pt x="55" y="0"/>
                  </a:cubicBezTo>
                  <a:cubicBezTo>
                    <a:pt x="54" y="0"/>
                    <a:pt x="54" y="0"/>
                    <a:pt x="54" y="0"/>
                  </a:cubicBezTo>
                  <a:cubicBezTo>
                    <a:pt x="45" y="2"/>
                    <a:pt x="36" y="4"/>
                    <a:pt x="27" y="4"/>
                  </a:cubicBezTo>
                  <a:cubicBezTo>
                    <a:pt x="18" y="4"/>
                    <a:pt x="9"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8" name="Freeform 193"/>
            <p:cNvSpPr/>
            <p:nvPr/>
          </p:nvSpPr>
          <p:spPr bwMode="auto">
            <a:xfrm>
              <a:off x="530226" y="4902200"/>
              <a:ext cx="47625" cy="52387"/>
            </a:xfrm>
            <a:custGeom>
              <a:avLst/>
              <a:gdLst>
                <a:gd name="T0" fmla="*/ 51 w 51"/>
                <a:gd name="T1" fmla="*/ 0 h 55"/>
                <a:gd name="T2" fmla="*/ 51 w 51"/>
                <a:gd name="T3" fmla="*/ 0 h 55"/>
                <a:gd name="T4" fmla="*/ 0 w 51"/>
                <a:gd name="T5" fmla="*/ 27 h 55"/>
                <a:gd name="T6" fmla="*/ 51 w 51"/>
                <a:gd name="T7" fmla="*/ 55 h 55"/>
                <a:gd name="T8" fmla="*/ 51 w 51"/>
                <a:gd name="T9" fmla="*/ 55 h 55"/>
                <a:gd name="T10" fmla="*/ 47 w 51"/>
                <a:gd name="T11" fmla="*/ 27 h 55"/>
                <a:gd name="T12" fmla="*/ 51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51" y="0"/>
                  </a:moveTo>
                  <a:cubicBezTo>
                    <a:pt x="51" y="0"/>
                    <a:pt x="51" y="0"/>
                    <a:pt x="51" y="0"/>
                  </a:cubicBezTo>
                  <a:cubicBezTo>
                    <a:pt x="0" y="27"/>
                    <a:pt x="0" y="27"/>
                    <a:pt x="0" y="27"/>
                  </a:cubicBezTo>
                  <a:cubicBezTo>
                    <a:pt x="51" y="55"/>
                    <a:pt x="51" y="55"/>
                    <a:pt x="51" y="55"/>
                  </a:cubicBezTo>
                  <a:cubicBezTo>
                    <a:pt x="51" y="55"/>
                    <a:pt x="51" y="55"/>
                    <a:pt x="51" y="55"/>
                  </a:cubicBezTo>
                  <a:cubicBezTo>
                    <a:pt x="48" y="46"/>
                    <a:pt x="47" y="37"/>
                    <a:pt x="47" y="27"/>
                  </a:cubicBezTo>
                  <a:cubicBezTo>
                    <a:pt x="47" y="18"/>
                    <a:pt x="48" y="8"/>
                    <a:pt x="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9" name="Freeform 194"/>
            <p:cNvSpPr/>
            <p:nvPr/>
          </p:nvSpPr>
          <p:spPr bwMode="auto">
            <a:xfrm>
              <a:off x="571501" y="4972050"/>
              <a:ext cx="50800" cy="52387"/>
            </a:xfrm>
            <a:custGeom>
              <a:avLst/>
              <a:gdLst>
                <a:gd name="T0" fmla="*/ 16 w 54"/>
                <a:gd name="T1" fmla="*/ 2 h 55"/>
                <a:gd name="T2" fmla="*/ 15 w 54"/>
                <a:gd name="T3" fmla="*/ 0 h 55"/>
                <a:gd name="T4" fmla="*/ 0 w 54"/>
                <a:gd name="T5" fmla="*/ 55 h 55"/>
                <a:gd name="T6" fmla="*/ 54 w 54"/>
                <a:gd name="T7" fmla="*/ 40 h 55"/>
                <a:gd name="T8" fmla="*/ 53 w 54"/>
                <a:gd name="T9" fmla="*/ 38 h 55"/>
                <a:gd name="T10" fmla="*/ 16 w 54"/>
                <a:gd name="T11" fmla="*/ 2 h 55"/>
              </a:gdLst>
              <a:ahLst/>
              <a:cxnLst>
                <a:cxn ang="0">
                  <a:pos x="T0" y="T1"/>
                </a:cxn>
                <a:cxn ang="0">
                  <a:pos x="T2" y="T3"/>
                </a:cxn>
                <a:cxn ang="0">
                  <a:pos x="T4" y="T5"/>
                </a:cxn>
                <a:cxn ang="0">
                  <a:pos x="T6" y="T7"/>
                </a:cxn>
                <a:cxn ang="0">
                  <a:pos x="T8" y="T9"/>
                </a:cxn>
                <a:cxn ang="0">
                  <a:pos x="T10" y="T11"/>
                </a:cxn>
              </a:cxnLst>
              <a:rect l="0" t="0" r="r" b="b"/>
              <a:pathLst>
                <a:path w="54" h="55">
                  <a:moveTo>
                    <a:pt x="16" y="2"/>
                  </a:moveTo>
                  <a:cubicBezTo>
                    <a:pt x="15" y="0"/>
                    <a:pt x="15" y="0"/>
                    <a:pt x="15" y="0"/>
                  </a:cubicBezTo>
                  <a:cubicBezTo>
                    <a:pt x="0" y="55"/>
                    <a:pt x="0" y="55"/>
                    <a:pt x="0" y="55"/>
                  </a:cubicBezTo>
                  <a:cubicBezTo>
                    <a:pt x="54" y="40"/>
                    <a:pt x="54" y="40"/>
                    <a:pt x="54" y="40"/>
                  </a:cubicBezTo>
                  <a:cubicBezTo>
                    <a:pt x="53" y="38"/>
                    <a:pt x="53" y="38"/>
                    <a:pt x="53" y="38"/>
                  </a:cubicBezTo>
                  <a:cubicBezTo>
                    <a:pt x="38" y="29"/>
                    <a:pt x="25" y="17"/>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0" name="Freeform 195"/>
            <p:cNvSpPr/>
            <p:nvPr/>
          </p:nvSpPr>
          <p:spPr bwMode="auto">
            <a:xfrm>
              <a:off x="711201" y="4972050"/>
              <a:ext cx="52388" cy="52387"/>
            </a:xfrm>
            <a:custGeom>
              <a:avLst/>
              <a:gdLst>
                <a:gd name="T0" fmla="*/ 38 w 55"/>
                <a:gd name="T1" fmla="*/ 2 h 55"/>
                <a:gd name="T2" fmla="*/ 2 w 55"/>
                <a:gd name="T3" fmla="*/ 38 h 55"/>
                <a:gd name="T4" fmla="*/ 0 w 55"/>
                <a:gd name="T5" fmla="*/ 40 h 55"/>
                <a:gd name="T6" fmla="*/ 55 w 55"/>
                <a:gd name="T7" fmla="*/ 55 h 55"/>
                <a:gd name="T8" fmla="*/ 40 w 55"/>
                <a:gd name="T9" fmla="*/ 0 h 55"/>
                <a:gd name="T10" fmla="*/ 38 w 55"/>
                <a:gd name="T11" fmla="*/ 2 h 55"/>
              </a:gdLst>
              <a:ahLst/>
              <a:cxnLst>
                <a:cxn ang="0">
                  <a:pos x="T0" y="T1"/>
                </a:cxn>
                <a:cxn ang="0">
                  <a:pos x="T2" y="T3"/>
                </a:cxn>
                <a:cxn ang="0">
                  <a:pos x="T4" y="T5"/>
                </a:cxn>
                <a:cxn ang="0">
                  <a:pos x="T6" y="T7"/>
                </a:cxn>
                <a:cxn ang="0">
                  <a:pos x="T8" y="T9"/>
                </a:cxn>
                <a:cxn ang="0">
                  <a:pos x="T10" y="T11"/>
                </a:cxn>
              </a:cxnLst>
              <a:rect l="0" t="0" r="r" b="b"/>
              <a:pathLst>
                <a:path w="55" h="55">
                  <a:moveTo>
                    <a:pt x="38" y="2"/>
                  </a:moveTo>
                  <a:cubicBezTo>
                    <a:pt x="29" y="17"/>
                    <a:pt x="17" y="29"/>
                    <a:pt x="2" y="38"/>
                  </a:cubicBezTo>
                  <a:cubicBezTo>
                    <a:pt x="0" y="40"/>
                    <a:pt x="0" y="40"/>
                    <a:pt x="0" y="40"/>
                  </a:cubicBezTo>
                  <a:cubicBezTo>
                    <a:pt x="55" y="55"/>
                    <a:pt x="55" y="55"/>
                    <a:pt x="55" y="55"/>
                  </a:cubicBezTo>
                  <a:cubicBezTo>
                    <a:pt x="40" y="0"/>
                    <a:pt x="40" y="0"/>
                    <a:pt x="40" y="0"/>
                  </a:cubicBezTo>
                  <a:lnTo>
                    <a:pt x="3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1" name="Freeform 196"/>
            <p:cNvSpPr/>
            <p:nvPr/>
          </p:nvSpPr>
          <p:spPr bwMode="auto">
            <a:xfrm>
              <a:off x="569913" y="4832350"/>
              <a:ext cx="52388" cy="52387"/>
            </a:xfrm>
            <a:custGeom>
              <a:avLst/>
              <a:gdLst>
                <a:gd name="T0" fmla="*/ 54 w 55"/>
                <a:gd name="T1" fmla="*/ 17 h 54"/>
                <a:gd name="T2" fmla="*/ 55 w 55"/>
                <a:gd name="T3" fmla="*/ 15 h 54"/>
                <a:gd name="T4" fmla="*/ 0 w 55"/>
                <a:gd name="T5" fmla="*/ 0 h 54"/>
                <a:gd name="T6" fmla="*/ 16 w 55"/>
                <a:gd name="T7" fmla="*/ 54 h 54"/>
                <a:gd name="T8" fmla="*/ 17 w 55"/>
                <a:gd name="T9" fmla="*/ 53 h 54"/>
                <a:gd name="T10" fmla="*/ 54 w 55"/>
                <a:gd name="T11" fmla="*/ 17 h 54"/>
              </a:gdLst>
              <a:ahLst/>
              <a:cxnLst>
                <a:cxn ang="0">
                  <a:pos x="T0" y="T1"/>
                </a:cxn>
                <a:cxn ang="0">
                  <a:pos x="T2" y="T3"/>
                </a:cxn>
                <a:cxn ang="0">
                  <a:pos x="T4" y="T5"/>
                </a:cxn>
                <a:cxn ang="0">
                  <a:pos x="T6" y="T7"/>
                </a:cxn>
                <a:cxn ang="0">
                  <a:pos x="T8" y="T9"/>
                </a:cxn>
                <a:cxn ang="0">
                  <a:pos x="T10" y="T11"/>
                </a:cxn>
              </a:cxnLst>
              <a:rect l="0" t="0" r="r" b="b"/>
              <a:pathLst>
                <a:path w="55" h="54">
                  <a:moveTo>
                    <a:pt x="54" y="17"/>
                  </a:moveTo>
                  <a:cubicBezTo>
                    <a:pt x="55" y="15"/>
                    <a:pt x="55" y="15"/>
                    <a:pt x="55" y="15"/>
                  </a:cubicBezTo>
                  <a:cubicBezTo>
                    <a:pt x="0" y="0"/>
                    <a:pt x="0" y="0"/>
                    <a:pt x="0" y="0"/>
                  </a:cubicBezTo>
                  <a:cubicBezTo>
                    <a:pt x="16" y="54"/>
                    <a:pt x="16" y="54"/>
                    <a:pt x="16" y="54"/>
                  </a:cubicBezTo>
                  <a:cubicBezTo>
                    <a:pt x="17" y="53"/>
                    <a:pt x="17" y="53"/>
                    <a:pt x="17" y="53"/>
                  </a:cubicBezTo>
                  <a:cubicBezTo>
                    <a:pt x="26" y="38"/>
                    <a:pt x="39" y="25"/>
                    <a:pt x="5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2" name="Oval 197"/>
            <p:cNvSpPr>
              <a:spLocks noChangeArrowheads="1"/>
            </p:cNvSpPr>
            <p:nvPr/>
          </p:nvSpPr>
          <p:spPr bwMode="auto">
            <a:xfrm>
              <a:off x="596901" y="4859338"/>
              <a:ext cx="138113" cy="1381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7"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4578"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4586"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12" name="圆角矩形 11"/>
          <p:cNvSpPr/>
          <p:nvPr/>
        </p:nvSpPr>
        <p:spPr>
          <a:xfrm>
            <a:off x="1855788" y="1685925"/>
            <a:ext cx="1928813" cy="514350"/>
          </a:xfrm>
          <a:prstGeom prst="roundRect">
            <a:avLst>
              <a:gd name="adj" fmla="val 27778"/>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588" name="文本框 5"/>
          <p:cNvSpPr txBox="1"/>
          <p:nvPr/>
        </p:nvSpPr>
        <p:spPr>
          <a:xfrm>
            <a:off x="2236788" y="1758950"/>
            <a:ext cx="1165225" cy="368300"/>
          </a:xfrm>
          <a:prstGeom prst="rect">
            <a:avLst/>
          </a:prstGeom>
          <a:noFill/>
          <a:ln w="9525">
            <a:noFill/>
          </a:ln>
        </p:spPr>
        <p:txBody>
          <a:bodyPr anchor="t">
            <a:spAutoFit/>
          </a:bodyPr>
          <a:p>
            <a:pPr>
              <a:buFont typeface="Arial" panose="020B0604020202020204" pitchFamily="34" charset="0"/>
            </a:pPr>
            <a:r>
              <a:rPr lang="zh-CN" altLang="en-US" b="1" dirty="0">
                <a:solidFill>
                  <a:srgbClr val="404040"/>
                </a:solidFill>
                <a:ea typeface="Calibri" panose="020F0502020204030204" pitchFamily="34" charset="0"/>
              </a:rPr>
              <a:t>TITLE</a:t>
            </a:r>
            <a:endParaRPr lang="zh-CN" altLang="en-US" b="1" dirty="0">
              <a:solidFill>
                <a:srgbClr val="404040"/>
              </a:solidFill>
              <a:ea typeface="Calibri" panose="020F0502020204030204" pitchFamily="34" charset="0"/>
            </a:endParaRPr>
          </a:p>
        </p:txBody>
      </p:sp>
      <p:sp>
        <p:nvSpPr>
          <p:cNvPr id="14" name="矩形 13"/>
          <p:cNvSpPr>
            <a:spLocks noChangeArrowheads="1"/>
          </p:cNvSpPr>
          <p:nvPr/>
        </p:nvSpPr>
        <p:spPr bwMode="auto">
          <a:xfrm>
            <a:off x="1855788" y="2692400"/>
            <a:ext cx="30178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15" name="矩形 13"/>
          <p:cNvSpPr>
            <a:spLocks noChangeArrowheads="1"/>
          </p:cNvSpPr>
          <p:nvPr/>
        </p:nvSpPr>
        <p:spPr bwMode="auto">
          <a:xfrm>
            <a:off x="1855788" y="4113213"/>
            <a:ext cx="30178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16" name="圆角矩形 15"/>
          <p:cNvSpPr/>
          <p:nvPr/>
        </p:nvSpPr>
        <p:spPr>
          <a:xfrm>
            <a:off x="6553200" y="1611313"/>
            <a:ext cx="1928813" cy="514350"/>
          </a:xfrm>
          <a:prstGeom prst="roundRect">
            <a:avLst>
              <a:gd name="adj" fmla="val 27778"/>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592" name="文本框 9"/>
          <p:cNvSpPr txBox="1"/>
          <p:nvPr/>
        </p:nvSpPr>
        <p:spPr>
          <a:xfrm>
            <a:off x="6935788" y="1684338"/>
            <a:ext cx="1163637" cy="368300"/>
          </a:xfrm>
          <a:prstGeom prst="rect">
            <a:avLst/>
          </a:prstGeom>
          <a:noFill/>
          <a:ln w="9525">
            <a:noFill/>
          </a:ln>
        </p:spPr>
        <p:txBody>
          <a:bodyPr anchor="t">
            <a:spAutoFit/>
          </a:bodyPr>
          <a:p>
            <a:pPr>
              <a:buFont typeface="Arial" panose="020B0604020202020204" pitchFamily="34" charset="0"/>
            </a:pPr>
            <a:r>
              <a:rPr lang="zh-CN" altLang="en-US" b="1" dirty="0">
                <a:solidFill>
                  <a:srgbClr val="404040"/>
                </a:solidFill>
                <a:ea typeface="Calibri" panose="020F0502020204030204" pitchFamily="34" charset="0"/>
              </a:rPr>
              <a:t>TITLE</a:t>
            </a:r>
            <a:endParaRPr lang="zh-CN" altLang="en-US" b="1" dirty="0">
              <a:solidFill>
                <a:srgbClr val="404040"/>
              </a:solidFill>
              <a:ea typeface="Calibri" panose="020F0502020204030204" pitchFamily="34" charset="0"/>
            </a:endParaRPr>
          </a:p>
        </p:txBody>
      </p:sp>
      <p:sp>
        <p:nvSpPr>
          <p:cNvPr id="18" name="矩形 13"/>
          <p:cNvSpPr>
            <a:spLocks noChangeArrowheads="1"/>
          </p:cNvSpPr>
          <p:nvPr/>
        </p:nvSpPr>
        <p:spPr bwMode="auto">
          <a:xfrm>
            <a:off x="6553200" y="2241550"/>
            <a:ext cx="511968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pic>
        <p:nvPicPr>
          <p:cNvPr id="24594" name="图片 42"/>
          <p:cNvPicPr>
            <a:picLocks noChangeAspect="1"/>
          </p:cNvPicPr>
          <p:nvPr/>
        </p:nvPicPr>
        <p:blipFill>
          <a:blip r:embed="rId2"/>
          <a:srcRect b="6207"/>
          <a:stretch>
            <a:fillRect/>
          </a:stretch>
        </p:blipFill>
        <p:spPr>
          <a:xfrm>
            <a:off x="6573838" y="3133725"/>
            <a:ext cx="4956175" cy="2506663"/>
          </a:xfrm>
          <a:prstGeom prst="rect">
            <a:avLst/>
          </a:prstGeom>
          <a:noFill/>
          <a:ln w="9525">
            <a:noFill/>
          </a:ln>
        </p:spPr>
      </p:pic>
      <p:sp>
        <p:nvSpPr>
          <p:cNvPr id="27" name="矩形 26"/>
          <p:cNvSpPr/>
          <p:nvPr/>
        </p:nvSpPr>
        <p:spPr>
          <a:xfrm>
            <a:off x="0" y="5905500"/>
            <a:ext cx="12192000" cy="495300"/>
          </a:xfrm>
          <a:prstGeom prst="rect">
            <a:avLst/>
          </a:prstGeom>
          <a:solidFill>
            <a:srgbClr val="40404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矩形 27"/>
          <p:cNvSpPr>
            <a:spLocks noChangeArrowheads="1"/>
          </p:cNvSpPr>
          <p:nvPr/>
        </p:nvSpPr>
        <p:spPr bwMode="auto">
          <a:xfrm>
            <a:off x="2446338" y="5905500"/>
            <a:ext cx="72993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dirty="0">
              <a:ln>
                <a:noFill/>
              </a:ln>
              <a:solidFill>
                <a:schemeClr val="tx1">
                  <a:lumMod val="75000"/>
                  <a:lumOff val="25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5"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1266"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1274" name="文本框 28"/>
          <p:cNvSpPr txBox="1"/>
          <p:nvPr/>
        </p:nvSpPr>
        <p:spPr>
          <a:xfrm>
            <a:off x="681990" y="257175"/>
            <a:ext cx="8477885" cy="829945"/>
          </a:xfrm>
          <a:prstGeom prst="rect">
            <a:avLst/>
          </a:prstGeom>
          <a:noFill/>
          <a:ln w="9525">
            <a:noFill/>
          </a:ln>
        </p:spPr>
        <p:txBody>
          <a:bodyPr wrap="square" anchor="t">
            <a:spAutoFit/>
          </a:bodyPr>
          <a:p>
            <a:pPr>
              <a:buFont typeface="Arial" panose="020B0604020202020204" pitchFamily="34" charset="0"/>
            </a:pPr>
            <a:r>
              <a:rPr lang="en-IN" altLang="zh-CN" sz="4800" b="1" dirty="0">
                <a:solidFill>
                  <a:srgbClr val="404040"/>
                </a:solidFill>
                <a:ea typeface="Calibri" panose="020F0502020204030204" pitchFamily="34" charset="0"/>
              </a:rPr>
              <a:t>Theme Domain :EDUCATION</a:t>
            </a:r>
            <a:endParaRPr lang="en-IN" altLang="zh-CN" sz="4800" b="1" dirty="0">
              <a:solidFill>
                <a:srgbClr val="404040"/>
              </a:solidFill>
              <a:ea typeface="Calibri" panose="020F0502020204030204" pitchFamily="34" charset="0"/>
            </a:endParaRPr>
          </a:p>
        </p:txBody>
      </p:sp>
      <p:sp>
        <p:nvSpPr>
          <p:cNvPr id="12" name="矩形 11"/>
          <p:cNvSpPr/>
          <p:nvPr/>
        </p:nvSpPr>
        <p:spPr>
          <a:xfrm>
            <a:off x="1662113" y="1736725"/>
            <a:ext cx="2994025" cy="376713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pic>
        <p:nvPicPr>
          <p:cNvPr id="11276" name="图片 5" descr="C:\Users\KIIT\Desktop\Wallpapers\girl_prof.pnggirl_prof"/>
          <p:cNvPicPr>
            <a:picLocks noChangeAspect="1"/>
          </p:cNvPicPr>
          <p:nvPr/>
        </p:nvPicPr>
        <p:blipFill>
          <a:blip r:embed="rId2"/>
          <a:srcRect/>
          <a:stretch>
            <a:fillRect/>
          </a:stretch>
        </p:blipFill>
        <p:spPr>
          <a:xfrm>
            <a:off x="2145030" y="2016760"/>
            <a:ext cx="3007995" cy="3291205"/>
          </a:xfrm>
          <a:prstGeom prst="rect">
            <a:avLst/>
          </a:prstGeom>
          <a:noFill/>
          <a:ln w="9525">
            <a:noFill/>
          </a:ln>
        </p:spPr>
      </p:pic>
      <p:sp>
        <p:nvSpPr>
          <p:cNvPr id="14" name="矩形 13"/>
          <p:cNvSpPr/>
          <p:nvPr/>
        </p:nvSpPr>
        <p:spPr>
          <a:xfrm>
            <a:off x="1382713" y="1455738"/>
            <a:ext cx="560388" cy="560388"/>
          </a:xfrm>
          <a:prstGeom prst="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 name="矩形 14"/>
          <p:cNvSpPr/>
          <p:nvPr/>
        </p:nvSpPr>
        <p:spPr>
          <a:xfrm>
            <a:off x="2144713" y="3914775"/>
            <a:ext cx="3008313" cy="56038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6" name="文本框 15"/>
          <p:cNvSpPr txBox="1">
            <a:spLocks noChangeArrowheads="1"/>
          </p:cNvSpPr>
          <p:nvPr/>
        </p:nvSpPr>
        <p:spPr bwMode="auto">
          <a:xfrm>
            <a:off x="2214563" y="4011613"/>
            <a:ext cx="2870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IN" sz="2400" b="1" i="0" u="sng" strike="noStrike" kern="1200" cap="none" spc="0" normalizeH="0" baseline="0" noProof="0" dirty="0">
                <a:ln>
                  <a:noFill/>
                </a:ln>
                <a:solidFill>
                  <a:schemeClr val="tx1"/>
                </a:solidFill>
                <a:effectLst/>
                <a:uLnTx/>
                <a:uFillTx/>
                <a:ea typeface="Calibri" panose="020F0502020204030204" pitchFamily="34" charset="0"/>
                <a:cs typeface="+mn-cs"/>
                <a:sym typeface="+mn-ea"/>
              </a:rPr>
              <a:t>DEMENTOR DIVAS</a:t>
            </a:r>
            <a:endParaRPr kumimoji="0" lang="en-IN" sz="2400" b="1" i="0" u="sng" strike="noStrike" kern="1200" cap="none" spc="0" normalizeH="0" baseline="0" noProof="0" dirty="0">
              <a:ln>
                <a:noFill/>
              </a:ln>
              <a:solidFill>
                <a:schemeClr val="tx1"/>
              </a:solidFill>
              <a:effectLst/>
              <a:uLnTx/>
              <a:uFillTx/>
              <a:ea typeface="Calibri" panose="020F0502020204030204" pitchFamily="34" charset="0"/>
              <a:cs typeface="+mn-cs"/>
              <a:sym typeface="+mn-ea"/>
            </a:endParaRPr>
          </a:p>
        </p:txBody>
      </p:sp>
      <p:sp>
        <p:nvSpPr>
          <p:cNvPr id="68" name="矩形 13"/>
          <p:cNvSpPr>
            <a:spLocks noChangeArrowheads="1"/>
          </p:cNvSpPr>
          <p:nvPr/>
        </p:nvSpPr>
        <p:spPr bwMode="auto">
          <a:xfrm>
            <a:off x="6723063" y="2505075"/>
            <a:ext cx="4008438"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RIA SINGH</a:t>
            </a:r>
            <a:endParaRPr kumimoji="0" lang="en-IN"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69" name="矩形 13"/>
          <p:cNvSpPr>
            <a:spLocks noChangeArrowheads="1"/>
          </p:cNvSpPr>
          <p:nvPr/>
        </p:nvSpPr>
        <p:spPr bwMode="auto">
          <a:xfrm>
            <a:off x="6723063" y="3790950"/>
            <a:ext cx="4008438"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ROLI VERMA</a:t>
            </a:r>
            <a:endParaRPr kumimoji="0" lang="en-IN"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70" name="矩形 13"/>
          <p:cNvSpPr>
            <a:spLocks noChangeArrowheads="1"/>
          </p:cNvSpPr>
          <p:nvPr/>
        </p:nvSpPr>
        <p:spPr bwMode="auto">
          <a:xfrm>
            <a:off x="6723063" y="5159375"/>
            <a:ext cx="4006850"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altLang="en-US"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ADITI AGRAWAL</a:t>
            </a:r>
            <a:endParaRPr kumimoji="0" lang="en-IN" altLang="en-US"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1"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5602"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5610"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12" name="矩形 11"/>
          <p:cNvSpPr/>
          <p:nvPr/>
        </p:nvSpPr>
        <p:spPr>
          <a:xfrm>
            <a:off x="4725988" y="23479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3" name="矩形 12"/>
          <p:cNvSpPr/>
          <p:nvPr/>
        </p:nvSpPr>
        <p:spPr>
          <a:xfrm>
            <a:off x="6211888" y="23479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4" name="矩形 13"/>
          <p:cNvSpPr/>
          <p:nvPr/>
        </p:nvSpPr>
        <p:spPr>
          <a:xfrm>
            <a:off x="4725988" y="37957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 name="矩形 14"/>
          <p:cNvSpPr/>
          <p:nvPr/>
        </p:nvSpPr>
        <p:spPr>
          <a:xfrm>
            <a:off x="6211888" y="37957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6" name="Freeform 490"/>
          <p:cNvSpPr>
            <a:spLocks noEditPoints="1"/>
          </p:cNvSpPr>
          <p:nvPr/>
        </p:nvSpPr>
        <p:spPr bwMode="auto">
          <a:xfrm>
            <a:off x="6634163" y="4197350"/>
            <a:ext cx="434975" cy="436563"/>
          </a:xfrm>
          <a:custGeom>
            <a:avLst/>
            <a:gdLst>
              <a:gd name="T0" fmla="*/ 351469 w 294"/>
              <a:gd name="T1" fmla="*/ 86013 h 294"/>
              <a:gd name="T2" fmla="*/ 226898 w 294"/>
              <a:gd name="T3" fmla="*/ 14830 h 294"/>
              <a:gd name="T4" fmla="*/ 237279 w 294"/>
              <a:gd name="T5" fmla="*/ 68217 h 294"/>
              <a:gd name="T6" fmla="*/ 121605 w 294"/>
              <a:gd name="T7" fmla="*/ 182407 h 294"/>
              <a:gd name="T8" fmla="*/ 44490 w 294"/>
              <a:gd name="T9" fmla="*/ 160163 h 294"/>
              <a:gd name="T10" fmla="*/ 109741 w 294"/>
              <a:gd name="T11" fmla="*/ 290665 h 294"/>
              <a:gd name="T12" fmla="*/ 0 w 294"/>
              <a:gd name="T13" fmla="*/ 424134 h 294"/>
              <a:gd name="T14" fmla="*/ 11864 w 294"/>
              <a:gd name="T15" fmla="*/ 435998 h 294"/>
              <a:gd name="T16" fmla="*/ 145333 w 294"/>
              <a:gd name="T17" fmla="*/ 326257 h 294"/>
              <a:gd name="T18" fmla="*/ 275837 w 294"/>
              <a:gd name="T19" fmla="*/ 391508 h 294"/>
              <a:gd name="T20" fmla="*/ 253592 w 294"/>
              <a:gd name="T21" fmla="*/ 315876 h 294"/>
              <a:gd name="T22" fmla="*/ 369265 w 294"/>
              <a:gd name="T23" fmla="*/ 200203 h 294"/>
              <a:gd name="T24" fmla="*/ 421170 w 294"/>
              <a:gd name="T25" fmla="*/ 210584 h 294"/>
              <a:gd name="T26" fmla="*/ 351469 w 294"/>
              <a:gd name="T27" fmla="*/ 86013 h 294"/>
              <a:gd name="T28" fmla="*/ 258041 w 294"/>
              <a:gd name="T29" fmla="*/ 126054 h 294"/>
              <a:gd name="T30" fmla="*/ 172027 w 294"/>
              <a:gd name="T31" fmla="*/ 213550 h 294"/>
              <a:gd name="T32" fmla="*/ 152748 w 294"/>
              <a:gd name="T33" fmla="*/ 213550 h 294"/>
              <a:gd name="T34" fmla="*/ 152748 w 294"/>
              <a:gd name="T35" fmla="*/ 194271 h 294"/>
              <a:gd name="T36" fmla="*/ 240245 w 294"/>
              <a:gd name="T37" fmla="*/ 106775 h 294"/>
              <a:gd name="T38" fmla="*/ 258041 w 294"/>
              <a:gd name="T39" fmla="*/ 106775 h 294"/>
              <a:gd name="T40" fmla="*/ 258041 w 294"/>
              <a:gd name="T41" fmla="*/ 126054 h 2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 h="294">
                <a:moveTo>
                  <a:pt x="237" y="58"/>
                </a:moveTo>
                <a:cubicBezTo>
                  <a:pt x="197" y="17"/>
                  <a:pt x="163" y="0"/>
                  <a:pt x="153" y="10"/>
                </a:cubicBezTo>
                <a:cubicBezTo>
                  <a:pt x="147" y="16"/>
                  <a:pt x="150" y="29"/>
                  <a:pt x="160" y="46"/>
                </a:cubicBezTo>
                <a:cubicBezTo>
                  <a:pt x="82" y="123"/>
                  <a:pt x="82" y="123"/>
                  <a:pt x="82" y="123"/>
                </a:cubicBezTo>
                <a:cubicBezTo>
                  <a:pt x="57" y="106"/>
                  <a:pt x="38" y="101"/>
                  <a:pt x="30" y="108"/>
                </a:cubicBezTo>
                <a:cubicBezTo>
                  <a:pt x="19" y="120"/>
                  <a:pt x="35" y="154"/>
                  <a:pt x="74" y="196"/>
                </a:cubicBezTo>
                <a:cubicBezTo>
                  <a:pt x="0" y="286"/>
                  <a:pt x="0" y="286"/>
                  <a:pt x="0" y="286"/>
                </a:cubicBezTo>
                <a:cubicBezTo>
                  <a:pt x="8" y="294"/>
                  <a:pt x="8" y="294"/>
                  <a:pt x="8" y="294"/>
                </a:cubicBezTo>
                <a:cubicBezTo>
                  <a:pt x="98" y="220"/>
                  <a:pt x="98" y="220"/>
                  <a:pt x="98" y="220"/>
                </a:cubicBezTo>
                <a:cubicBezTo>
                  <a:pt x="141" y="260"/>
                  <a:pt x="175" y="276"/>
                  <a:pt x="186" y="264"/>
                </a:cubicBezTo>
                <a:cubicBezTo>
                  <a:pt x="194" y="257"/>
                  <a:pt x="189" y="238"/>
                  <a:pt x="171" y="213"/>
                </a:cubicBezTo>
                <a:cubicBezTo>
                  <a:pt x="249" y="135"/>
                  <a:pt x="249" y="135"/>
                  <a:pt x="249" y="135"/>
                </a:cubicBezTo>
                <a:cubicBezTo>
                  <a:pt x="266" y="145"/>
                  <a:pt x="278" y="148"/>
                  <a:pt x="284" y="142"/>
                </a:cubicBezTo>
                <a:cubicBezTo>
                  <a:pt x="294" y="132"/>
                  <a:pt x="277" y="98"/>
                  <a:pt x="237" y="58"/>
                </a:cubicBezTo>
                <a:close/>
                <a:moveTo>
                  <a:pt x="174" y="85"/>
                </a:moveTo>
                <a:cubicBezTo>
                  <a:pt x="116" y="144"/>
                  <a:pt x="116" y="144"/>
                  <a:pt x="116" y="144"/>
                </a:cubicBezTo>
                <a:cubicBezTo>
                  <a:pt x="112" y="147"/>
                  <a:pt x="107" y="147"/>
                  <a:pt x="103" y="144"/>
                </a:cubicBezTo>
                <a:cubicBezTo>
                  <a:pt x="99" y="140"/>
                  <a:pt x="99" y="134"/>
                  <a:pt x="103" y="131"/>
                </a:cubicBezTo>
                <a:cubicBezTo>
                  <a:pt x="162" y="72"/>
                  <a:pt x="162" y="72"/>
                  <a:pt x="162" y="72"/>
                </a:cubicBezTo>
                <a:cubicBezTo>
                  <a:pt x="165" y="69"/>
                  <a:pt x="171" y="69"/>
                  <a:pt x="174" y="72"/>
                </a:cubicBezTo>
                <a:cubicBezTo>
                  <a:pt x="178" y="76"/>
                  <a:pt x="178" y="82"/>
                  <a:pt x="174" y="85"/>
                </a:cubicBezTo>
                <a:close/>
              </a:path>
            </a:pathLst>
          </a:custGeom>
          <a:solidFill>
            <a:srgbClr val="404040"/>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nvGrpSpPr>
          <p:cNvPr id="17" name="组合 16"/>
          <p:cNvGrpSpPr/>
          <p:nvPr/>
        </p:nvGrpSpPr>
        <p:grpSpPr>
          <a:xfrm>
            <a:off x="5129208" y="4201261"/>
            <a:ext cx="439985" cy="437580"/>
            <a:chOff x="9890126" y="4225925"/>
            <a:chExt cx="290513" cy="288925"/>
          </a:xfrm>
          <a:solidFill>
            <a:srgbClr val="404040"/>
          </a:solidFill>
        </p:grpSpPr>
        <p:sp>
          <p:nvSpPr>
            <p:cNvPr id="18" name="Freeform 438@|5FFC:0|FBC:0|LFC:0|LBC:16777215"/>
            <p:cNvSpPr/>
            <p:nvPr/>
          </p:nvSpPr>
          <p:spPr bwMode="auto">
            <a:xfrm>
              <a:off x="9982201" y="4465638"/>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2" name="Freeform 439@|5FFC:0|FBC:0|LFC:0|LBC:16777215"/>
            <p:cNvSpPr/>
            <p:nvPr/>
          </p:nvSpPr>
          <p:spPr bwMode="auto">
            <a:xfrm>
              <a:off x="9990138" y="4467225"/>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7" name="Freeform 440@|5FFC:0|FBC:0|LFC:0|LBC:16777215"/>
            <p:cNvSpPr/>
            <p:nvPr/>
          </p:nvSpPr>
          <p:spPr bwMode="auto">
            <a:xfrm>
              <a:off x="9986963" y="4467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8" name="Freeform 441@|5FFC:0|FBC:0|LFC:0|LBC:16777215"/>
            <p:cNvSpPr/>
            <p:nvPr/>
          </p:nvSpPr>
          <p:spPr bwMode="auto">
            <a:xfrm>
              <a:off x="9993313" y="4467225"/>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0" name="Freeform 442@|5FFC:0|FBC:0|LFC:0|LBC:16777215"/>
            <p:cNvSpPr/>
            <p:nvPr/>
          </p:nvSpPr>
          <p:spPr bwMode="auto">
            <a:xfrm>
              <a:off x="9967913" y="4459288"/>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1" name="Freeform 443@|5FFC:0|FBC:0|LFC:0|LBC:16777215"/>
            <p:cNvSpPr/>
            <p:nvPr/>
          </p:nvSpPr>
          <p:spPr bwMode="auto">
            <a:xfrm>
              <a:off x="9979026" y="4464050"/>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2" name="Freeform 444@|5FFC:0|FBC:0|LFC:0|LBC:16777215"/>
            <p:cNvSpPr/>
            <p:nvPr/>
          </p:nvSpPr>
          <p:spPr bwMode="auto">
            <a:xfrm>
              <a:off x="9964738" y="4457700"/>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3" name="Freeform 445@|5FFC:0|FBC:0|LFC:0|LBC:16777215"/>
            <p:cNvSpPr/>
            <p:nvPr/>
          </p:nvSpPr>
          <p:spPr bwMode="auto">
            <a:xfrm>
              <a:off x="9971088" y="4462463"/>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4" name="Freeform 446@|5FFC:0|FBC:0|LFC:0|LBC:16777215"/>
            <p:cNvSpPr/>
            <p:nvPr/>
          </p:nvSpPr>
          <p:spPr bwMode="auto">
            <a:xfrm>
              <a:off x="9975851" y="44640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5" name="Freeform 447@|5FFC:0|FBC:0|LFC:0|LBC:16777215"/>
            <p:cNvSpPr/>
            <p:nvPr/>
          </p:nvSpPr>
          <p:spPr bwMode="auto">
            <a:xfrm>
              <a:off x="9998076" y="4467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6" name="Freeform 448@|5FFC:0|FBC:0|LFC:0|LBC:16777215"/>
            <p:cNvSpPr/>
            <p:nvPr/>
          </p:nvSpPr>
          <p:spPr bwMode="auto">
            <a:xfrm>
              <a:off x="10015538" y="4459288"/>
              <a:ext cx="1588" cy="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7" name="Freeform 449@|5FFC:0|FBC:0|LFC:0|LBC:16777215"/>
            <p:cNvSpPr/>
            <p:nvPr/>
          </p:nvSpPr>
          <p:spPr bwMode="auto">
            <a:xfrm>
              <a:off x="9955213" y="4300538"/>
              <a:ext cx="6350" cy="9525"/>
            </a:xfrm>
            <a:custGeom>
              <a:avLst/>
              <a:gdLst>
                <a:gd name="T0" fmla="*/ 0 w 7"/>
                <a:gd name="T1" fmla="*/ 9 h 9"/>
                <a:gd name="T2" fmla="*/ 7 w 7"/>
                <a:gd name="T3" fmla="*/ 0 h 9"/>
                <a:gd name="T4" fmla="*/ 6 w 7"/>
                <a:gd name="T5" fmla="*/ 1 h 9"/>
                <a:gd name="T6" fmla="*/ 0 w 7"/>
                <a:gd name="T7" fmla="*/ 9 h 9"/>
              </a:gdLst>
              <a:ahLst/>
              <a:cxnLst>
                <a:cxn ang="0">
                  <a:pos x="T0" y="T1"/>
                </a:cxn>
                <a:cxn ang="0">
                  <a:pos x="T2" y="T3"/>
                </a:cxn>
                <a:cxn ang="0">
                  <a:pos x="T4" y="T5"/>
                </a:cxn>
                <a:cxn ang="0">
                  <a:pos x="T6" y="T7"/>
                </a:cxn>
              </a:cxnLst>
              <a:rect l="0" t="0" r="r" b="b"/>
              <a:pathLst>
                <a:path w="7" h="9">
                  <a:moveTo>
                    <a:pt x="0" y="9"/>
                  </a:moveTo>
                  <a:cubicBezTo>
                    <a:pt x="2" y="6"/>
                    <a:pt x="4" y="3"/>
                    <a:pt x="7" y="0"/>
                  </a:cubicBezTo>
                  <a:cubicBezTo>
                    <a:pt x="6" y="1"/>
                    <a:pt x="6" y="1"/>
                    <a:pt x="6" y="1"/>
                  </a:cubicBezTo>
                  <a:cubicBezTo>
                    <a:pt x="4" y="3"/>
                    <a:pt x="2"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8" name="Freeform 450@|5FFC:0|FBC:0|LFC:0|LBC:16777215"/>
            <p:cNvSpPr/>
            <p:nvPr/>
          </p:nvSpPr>
          <p:spPr bwMode="auto">
            <a:xfrm>
              <a:off x="10012363" y="4460875"/>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9" name="Freeform 451@|5FFC:0|FBC:0|LFC:0|LBC:16777215"/>
            <p:cNvSpPr/>
            <p:nvPr/>
          </p:nvSpPr>
          <p:spPr bwMode="auto">
            <a:xfrm>
              <a:off x="10006013" y="4464050"/>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0" name="Freeform 452@|5FFC:0|FBC:0|LFC:0|LBC:16777215"/>
            <p:cNvSpPr/>
            <p:nvPr/>
          </p:nvSpPr>
          <p:spPr bwMode="auto">
            <a:xfrm>
              <a:off x="10002838" y="4465638"/>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1" name="Freeform 453@|5FFC:0|FBC:0|LFC:0|LBC:16777215"/>
            <p:cNvSpPr/>
            <p:nvPr/>
          </p:nvSpPr>
          <p:spPr bwMode="auto">
            <a:xfrm>
              <a:off x="10009188" y="4462463"/>
              <a:ext cx="1588" cy="158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2" name="Freeform 454@|5FFC:0|FBC:0|LFC:0|LBC:16777215"/>
            <p:cNvSpPr/>
            <p:nvPr/>
          </p:nvSpPr>
          <p:spPr bwMode="auto">
            <a:xfrm>
              <a:off x="9999663" y="4467225"/>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3" name="Freeform 455@|5FFC:0|FBC:0|LFC:0|LBC:16777215"/>
            <p:cNvSpPr/>
            <p:nvPr/>
          </p:nvSpPr>
          <p:spPr bwMode="auto">
            <a:xfrm>
              <a:off x="9934576" y="43402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4" name="Freeform 456@|5FFC:0|FBC:0|LFC:0|LBC:16777215"/>
            <p:cNvSpPr/>
            <p:nvPr/>
          </p:nvSpPr>
          <p:spPr bwMode="auto">
            <a:xfrm>
              <a:off x="9925051" y="4341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5" name="Freeform 457@|5FFC:0|FBC:0|LFC:0|LBC:16777215"/>
            <p:cNvSpPr/>
            <p:nvPr/>
          </p:nvSpPr>
          <p:spPr bwMode="auto">
            <a:xfrm>
              <a:off x="9920288" y="4343400"/>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6" name="Freeform 458@|5FFC:0|FBC:0|LFC:0|LBC:16777215"/>
            <p:cNvSpPr/>
            <p:nvPr/>
          </p:nvSpPr>
          <p:spPr bwMode="auto">
            <a:xfrm>
              <a:off x="9918701" y="4344988"/>
              <a:ext cx="0" cy="15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7" name="Freeform 459@|5FFC:0|FBC:0|LFC:0|LBC:16777215"/>
            <p:cNvSpPr/>
            <p:nvPr/>
          </p:nvSpPr>
          <p:spPr bwMode="auto">
            <a:xfrm>
              <a:off x="9929813" y="4340225"/>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8" name="Freeform 460@|5FFC:0|FBC:0|LFC:0|LBC:16777215"/>
            <p:cNvSpPr/>
            <p:nvPr/>
          </p:nvSpPr>
          <p:spPr bwMode="auto">
            <a:xfrm>
              <a:off x="9959976" y="4454525"/>
              <a:ext cx="1588"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9" name="Freeform 461@|5FFC:0|FBC:0|LFC:0|LBC:16777215"/>
            <p:cNvSpPr/>
            <p:nvPr/>
          </p:nvSpPr>
          <p:spPr bwMode="auto">
            <a:xfrm>
              <a:off x="9915526" y="4346575"/>
              <a:ext cx="0" cy="15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0" name="Freeform 462@|5FFC:0|FBC:0|LFC:0|LBC:16777215"/>
            <p:cNvSpPr/>
            <p:nvPr/>
          </p:nvSpPr>
          <p:spPr bwMode="auto">
            <a:xfrm>
              <a:off x="9928226" y="4341813"/>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1" name="Freeform 463@|5FFC:0|FBC:0|LFC:0|LBC:16777215"/>
            <p:cNvSpPr/>
            <p:nvPr/>
          </p:nvSpPr>
          <p:spPr bwMode="auto">
            <a:xfrm>
              <a:off x="9956801" y="4452938"/>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2" name="Freeform 464@|5FFC:0|FBC:0|LFC:0|LBC:16777215"/>
            <p:cNvSpPr/>
            <p:nvPr/>
          </p:nvSpPr>
          <p:spPr bwMode="auto">
            <a:xfrm>
              <a:off x="9948863" y="4448175"/>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3" name="Freeform 465@|5FFC:0|FBC:0|LFC:0|LBC:16777215"/>
            <p:cNvSpPr/>
            <p:nvPr/>
          </p:nvSpPr>
          <p:spPr bwMode="auto">
            <a:xfrm>
              <a:off x="9937751" y="4438650"/>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4" name="Freeform 466@|5FFC:0|FBC:0|LFC:0|LBC:16777215"/>
            <p:cNvSpPr/>
            <p:nvPr/>
          </p:nvSpPr>
          <p:spPr bwMode="auto">
            <a:xfrm>
              <a:off x="9952038" y="4449763"/>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5" name="Freeform 467@|5FFC:0|FBC:0|LFC:0|LBC:16777215"/>
            <p:cNvSpPr/>
            <p:nvPr/>
          </p:nvSpPr>
          <p:spPr bwMode="auto">
            <a:xfrm>
              <a:off x="9945688" y="4445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6" name="Freeform 468@|5FFC:0|FBC:0|LFC:0|LBC:16777215"/>
            <p:cNvSpPr/>
            <p:nvPr/>
          </p:nvSpPr>
          <p:spPr bwMode="auto">
            <a:xfrm>
              <a:off x="9942513" y="4440238"/>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7" name="Freeform 469@|5FFC:0|FBC:0|LFC:0|LBC:16777215"/>
            <p:cNvSpPr/>
            <p:nvPr/>
          </p:nvSpPr>
          <p:spPr bwMode="auto">
            <a:xfrm>
              <a:off x="10002838" y="4225925"/>
              <a:ext cx="139700" cy="141287"/>
            </a:xfrm>
            <a:custGeom>
              <a:avLst/>
              <a:gdLst>
                <a:gd name="T0" fmla="*/ 56 w 147"/>
                <a:gd name="T1" fmla="*/ 91 h 147"/>
                <a:gd name="T2" fmla="*/ 92 w 147"/>
                <a:gd name="T3" fmla="*/ 143 h 147"/>
                <a:gd name="T4" fmla="*/ 93 w 147"/>
                <a:gd name="T5" fmla="*/ 147 h 147"/>
                <a:gd name="T6" fmla="*/ 123 w 147"/>
                <a:gd name="T7" fmla="*/ 135 h 147"/>
                <a:gd name="T8" fmla="*/ 99 w 147"/>
                <a:gd name="T9" fmla="*/ 48 h 147"/>
                <a:gd name="T10" fmla="*/ 11 w 147"/>
                <a:gd name="T11" fmla="*/ 24 h 147"/>
                <a:gd name="T12" fmla="*/ 0 w 147"/>
                <a:gd name="T13" fmla="*/ 54 h 147"/>
                <a:gd name="T14" fmla="*/ 56 w 147"/>
                <a:gd name="T15" fmla="*/ 9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7">
                  <a:moveTo>
                    <a:pt x="56" y="91"/>
                  </a:moveTo>
                  <a:cubicBezTo>
                    <a:pt x="74" y="109"/>
                    <a:pt x="86" y="126"/>
                    <a:pt x="92" y="143"/>
                  </a:cubicBezTo>
                  <a:cubicBezTo>
                    <a:pt x="92" y="144"/>
                    <a:pt x="93" y="145"/>
                    <a:pt x="93" y="147"/>
                  </a:cubicBezTo>
                  <a:cubicBezTo>
                    <a:pt x="104" y="147"/>
                    <a:pt x="114" y="144"/>
                    <a:pt x="123" y="135"/>
                  </a:cubicBezTo>
                  <a:cubicBezTo>
                    <a:pt x="147" y="111"/>
                    <a:pt x="128" y="77"/>
                    <a:pt x="99" y="48"/>
                  </a:cubicBezTo>
                  <a:cubicBezTo>
                    <a:pt x="70" y="19"/>
                    <a:pt x="36" y="0"/>
                    <a:pt x="11" y="24"/>
                  </a:cubicBezTo>
                  <a:cubicBezTo>
                    <a:pt x="3" y="33"/>
                    <a:pt x="0" y="43"/>
                    <a:pt x="0" y="54"/>
                  </a:cubicBezTo>
                  <a:cubicBezTo>
                    <a:pt x="18" y="59"/>
                    <a:pt x="37" y="71"/>
                    <a:pt x="56"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8" name="Freeform 470@|5FFC:0|FBC:0|LFC:0|LBC:16777215"/>
            <p:cNvSpPr/>
            <p:nvPr/>
          </p:nvSpPr>
          <p:spPr bwMode="auto">
            <a:xfrm>
              <a:off x="9890126" y="4338638"/>
              <a:ext cx="152400" cy="128587"/>
            </a:xfrm>
            <a:custGeom>
              <a:avLst/>
              <a:gdLst>
                <a:gd name="T0" fmla="*/ 66 w 160"/>
                <a:gd name="T1" fmla="*/ 3 h 134"/>
                <a:gd name="T2" fmla="*/ 62 w 160"/>
                <a:gd name="T3" fmla="*/ 2 h 134"/>
                <a:gd name="T4" fmla="*/ 58 w 160"/>
                <a:gd name="T5" fmla="*/ 1 h 134"/>
                <a:gd name="T6" fmla="*/ 54 w 160"/>
                <a:gd name="T7" fmla="*/ 1 h 134"/>
                <a:gd name="T8" fmla="*/ 51 w 160"/>
                <a:gd name="T9" fmla="*/ 0 h 134"/>
                <a:gd name="T10" fmla="*/ 47 w 160"/>
                <a:gd name="T11" fmla="*/ 1 h 134"/>
                <a:gd name="T12" fmla="*/ 44 w 160"/>
                <a:gd name="T13" fmla="*/ 1 h 134"/>
                <a:gd name="T14" fmla="*/ 41 w 160"/>
                <a:gd name="T15" fmla="*/ 2 h 134"/>
                <a:gd name="T16" fmla="*/ 37 w 160"/>
                <a:gd name="T17" fmla="*/ 3 h 134"/>
                <a:gd name="T18" fmla="*/ 34 w 160"/>
                <a:gd name="T19" fmla="*/ 5 h 134"/>
                <a:gd name="T20" fmla="*/ 31 w 160"/>
                <a:gd name="T21" fmla="*/ 6 h 134"/>
                <a:gd name="T22" fmla="*/ 28 w 160"/>
                <a:gd name="T23" fmla="*/ 8 h 134"/>
                <a:gd name="T24" fmla="*/ 24 w 160"/>
                <a:gd name="T25" fmla="*/ 12 h 134"/>
                <a:gd name="T26" fmla="*/ 51 w 160"/>
                <a:gd name="T27" fmla="*/ 103 h 134"/>
                <a:gd name="T28" fmla="*/ 55 w 160"/>
                <a:gd name="T29" fmla="*/ 106 h 134"/>
                <a:gd name="T30" fmla="*/ 59 w 160"/>
                <a:gd name="T31" fmla="*/ 110 h 134"/>
                <a:gd name="T32" fmla="*/ 62 w 160"/>
                <a:gd name="T33" fmla="*/ 113 h 134"/>
                <a:gd name="T34" fmla="*/ 66 w 160"/>
                <a:gd name="T35" fmla="*/ 116 h 134"/>
                <a:gd name="T36" fmla="*/ 70 w 160"/>
                <a:gd name="T37" fmla="*/ 119 h 134"/>
                <a:gd name="T38" fmla="*/ 74 w 160"/>
                <a:gd name="T39" fmla="*/ 121 h 134"/>
                <a:gd name="T40" fmla="*/ 78 w 160"/>
                <a:gd name="T41" fmla="*/ 124 h 134"/>
                <a:gd name="T42" fmla="*/ 82 w 160"/>
                <a:gd name="T43" fmla="*/ 126 h 134"/>
                <a:gd name="T44" fmla="*/ 86 w 160"/>
                <a:gd name="T45" fmla="*/ 128 h 134"/>
                <a:gd name="T46" fmla="*/ 90 w 160"/>
                <a:gd name="T47" fmla="*/ 130 h 134"/>
                <a:gd name="T48" fmla="*/ 94 w 160"/>
                <a:gd name="T49" fmla="*/ 131 h 134"/>
                <a:gd name="T50" fmla="*/ 97 w 160"/>
                <a:gd name="T51" fmla="*/ 132 h 134"/>
                <a:gd name="T52" fmla="*/ 102 w 160"/>
                <a:gd name="T53" fmla="*/ 133 h 134"/>
                <a:gd name="T54" fmla="*/ 105 w 160"/>
                <a:gd name="T55" fmla="*/ 134 h 134"/>
                <a:gd name="T56" fmla="*/ 109 w 160"/>
                <a:gd name="T57" fmla="*/ 134 h 134"/>
                <a:gd name="T58" fmla="*/ 113 w 160"/>
                <a:gd name="T59" fmla="*/ 134 h 134"/>
                <a:gd name="T60" fmla="*/ 116 w 160"/>
                <a:gd name="T61" fmla="*/ 133 h 134"/>
                <a:gd name="T62" fmla="*/ 119 w 160"/>
                <a:gd name="T63" fmla="*/ 133 h 134"/>
                <a:gd name="T64" fmla="*/ 122 w 160"/>
                <a:gd name="T65" fmla="*/ 131 h 134"/>
                <a:gd name="T66" fmla="*/ 126 w 160"/>
                <a:gd name="T67" fmla="*/ 130 h 134"/>
                <a:gd name="T68" fmla="*/ 129 w 160"/>
                <a:gd name="T69" fmla="*/ 128 h 134"/>
                <a:gd name="T70" fmla="*/ 132 w 160"/>
                <a:gd name="T71" fmla="*/ 126 h 134"/>
                <a:gd name="T72" fmla="*/ 135 w 160"/>
                <a:gd name="T73" fmla="*/ 1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0" h="134">
                  <a:moveTo>
                    <a:pt x="112" y="35"/>
                  </a:moveTo>
                  <a:cubicBezTo>
                    <a:pt x="97" y="20"/>
                    <a:pt x="81" y="8"/>
                    <a:pt x="66" y="3"/>
                  </a:cubicBezTo>
                  <a:cubicBezTo>
                    <a:pt x="66" y="3"/>
                    <a:pt x="65" y="3"/>
                    <a:pt x="65" y="3"/>
                  </a:cubicBezTo>
                  <a:cubicBezTo>
                    <a:pt x="64" y="3"/>
                    <a:pt x="63" y="2"/>
                    <a:pt x="62" y="2"/>
                  </a:cubicBezTo>
                  <a:cubicBezTo>
                    <a:pt x="62" y="2"/>
                    <a:pt x="62" y="2"/>
                    <a:pt x="61" y="2"/>
                  </a:cubicBezTo>
                  <a:cubicBezTo>
                    <a:pt x="60" y="2"/>
                    <a:pt x="59" y="1"/>
                    <a:pt x="58" y="1"/>
                  </a:cubicBezTo>
                  <a:cubicBezTo>
                    <a:pt x="58" y="1"/>
                    <a:pt x="58" y="1"/>
                    <a:pt x="58" y="1"/>
                  </a:cubicBezTo>
                  <a:cubicBezTo>
                    <a:pt x="57" y="1"/>
                    <a:pt x="56" y="1"/>
                    <a:pt x="54" y="1"/>
                  </a:cubicBezTo>
                  <a:cubicBezTo>
                    <a:pt x="54" y="1"/>
                    <a:pt x="54" y="1"/>
                    <a:pt x="54" y="1"/>
                  </a:cubicBezTo>
                  <a:cubicBezTo>
                    <a:pt x="53" y="0"/>
                    <a:pt x="52" y="0"/>
                    <a:pt x="51" y="0"/>
                  </a:cubicBezTo>
                  <a:cubicBezTo>
                    <a:pt x="51" y="0"/>
                    <a:pt x="50" y="0"/>
                    <a:pt x="50" y="0"/>
                  </a:cubicBezTo>
                  <a:cubicBezTo>
                    <a:pt x="49" y="0"/>
                    <a:pt x="48" y="0"/>
                    <a:pt x="47" y="1"/>
                  </a:cubicBezTo>
                  <a:cubicBezTo>
                    <a:pt x="47" y="1"/>
                    <a:pt x="47" y="1"/>
                    <a:pt x="47" y="1"/>
                  </a:cubicBezTo>
                  <a:cubicBezTo>
                    <a:pt x="46" y="1"/>
                    <a:pt x="45" y="1"/>
                    <a:pt x="44" y="1"/>
                  </a:cubicBezTo>
                  <a:cubicBezTo>
                    <a:pt x="43" y="1"/>
                    <a:pt x="43" y="1"/>
                    <a:pt x="43" y="1"/>
                  </a:cubicBezTo>
                  <a:cubicBezTo>
                    <a:pt x="42" y="1"/>
                    <a:pt x="41" y="2"/>
                    <a:pt x="41" y="2"/>
                  </a:cubicBezTo>
                  <a:cubicBezTo>
                    <a:pt x="40" y="2"/>
                    <a:pt x="40" y="2"/>
                    <a:pt x="40" y="2"/>
                  </a:cubicBezTo>
                  <a:cubicBezTo>
                    <a:pt x="39" y="2"/>
                    <a:pt x="38" y="3"/>
                    <a:pt x="37" y="3"/>
                  </a:cubicBezTo>
                  <a:cubicBezTo>
                    <a:pt x="37" y="3"/>
                    <a:pt x="37" y="3"/>
                    <a:pt x="37" y="3"/>
                  </a:cubicBezTo>
                  <a:cubicBezTo>
                    <a:pt x="36" y="4"/>
                    <a:pt x="35" y="4"/>
                    <a:pt x="34" y="5"/>
                  </a:cubicBezTo>
                  <a:cubicBezTo>
                    <a:pt x="33" y="5"/>
                    <a:pt x="33" y="5"/>
                    <a:pt x="33" y="5"/>
                  </a:cubicBezTo>
                  <a:cubicBezTo>
                    <a:pt x="32" y="5"/>
                    <a:pt x="32" y="6"/>
                    <a:pt x="31" y="6"/>
                  </a:cubicBezTo>
                  <a:cubicBezTo>
                    <a:pt x="30" y="7"/>
                    <a:pt x="30" y="7"/>
                    <a:pt x="30" y="7"/>
                  </a:cubicBezTo>
                  <a:cubicBezTo>
                    <a:pt x="29" y="7"/>
                    <a:pt x="28" y="8"/>
                    <a:pt x="28" y="8"/>
                  </a:cubicBezTo>
                  <a:cubicBezTo>
                    <a:pt x="28" y="9"/>
                    <a:pt x="27" y="9"/>
                    <a:pt x="27" y="9"/>
                  </a:cubicBezTo>
                  <a:cubicBezTo>
                    <a:pt x="26" y="10"/>
                    <a:pt x="25" y="11"/>
                    <a:pt x="24" y="12"/>
                  </a:cubicBezTo>
                  <a:cubicBezTo>
                    <a:pt x="0" y="36"/>
                    <a:pt x="19" y="70"/>
                    <a:pt x="48" y="99"/>
                  </a:cubicBezTo>
                  <a:cubicBezTo>
                    <a:pt x="49" y="100"/>
                    <a:pt x="50" y="102"/>
                    <a:pt x="51" y="103"/>
                  </a:cubicBezTo>
                  <a:cubicBezTo>
                    <a:pt x="51" y="103"/>
                    <a:pt x="52" y="103"/>
                    <a:pt x="52" y="104"/>
                  </a:cubicBezTo>
                  <a:cubicBezTo>
                    <a:pt x="53" y="104"/>
                    <a:pt x="54" y="105"/>
                    <a:pt x="55" y="106"/>
                  </a:cubicBezTo>
                  <a:cubicBezTo>
                    <a:pt x="55" y="106"/>
                    <a:pt x="55" y="106"/>
                    <a:pt x="55" y="107"/>
                  </a:cubicBezTo>
                  <a:cubicBezTo>
                    <a:pt x="57" y="108"/>
                    <a:pt x="58" y="109"/>
                    <a:pt x="59" y="110"/>
                  </a:cubicBezTo>
                  <a:cubicBezTo>
                    <a:pt x="59" y="110"/>
                    <a:pt x="59" y="110"/>
                    <a:pt x="59" y="110"/>
                  </a:cubicBezTo>
                  <a:cubicBezTo>
                    <a:pt x="60" y="111"/>
                    <a:pt x="61" y="112"/>
                    <a:pt x="62" y="113"/>
                  </a:cubicBezTo>
                  <a:cubicBezTo>
                    <a:pt x="63" y="113"/>
                    <a:pt x="63" y="113"/>
                    <a:pt x="63" y="114"/>
                  </a:cubicBezTo>
                  <a:cubicBezTo>
                    <a:pt x="64" y="114"/>
                    <a:pt x="65" y="115"/>
                    <a:pt x="66" y="116"/>
                  </a:cubicBezTo>
                  <a:cubicBezTo>
                    <a:pt x="66" y="116"/>
                    <a:pt x="67" y="116"/>
                    <a:pt x="67" y="116"/>
                  </a:cubicBezTo>
                  <a:cubicBezTo>
                    <a:pt x="68" y="117"/>
                    <a:pt x="69" y="118"/>
                    <a:pt x="70" y="119"/>
                  </a:cubicBezTo>
                  <a:cubicBezTo>
                    <a:pt x="71" y="119"/>
                    <a:pt x="71" y="119"/>
                    <a:pt x="71" y="119"/>
                  </a:cubicBezTo>
                  <a:cubicBezTo>
                    <a:pt x="72" y="120"/>
                    <a:pt x="73" y="121"/>
                    <a:pt x="74" y="121"/>
                  </a:cubicBezTo>
                  <a:cubicBezTo>
                    <a:pt x="74" y="121"/>
                    <a:pt x="75" y="122"/>
                    <a:pt x="75" y="122"/>
                  </a:cubicBezTo>
                  <a:cubicBezTo>
                    <a:pt x="76" y="123"/>
                    <a:pt x="77" y="123"/>
                    <a:pt x="78" y="124"/>
                  </a:cubicBezTo>
                  <a:cubicBezTo>
                    <a:pt x="78" y="124"/>
                    <a:pt x="78" y="124"/>
                    <a:pt x="79" y="124"/>
                  </a:cubicBezTo>
                  <a:cubicBezTo>
                    <a:pt x="80" y="125"/>
                    <a:pt x="81" y="125"/>
                    <a:pt x="82" y="126"/>
                  </a:cubicBezTo>
                  <a:cubicBezTo>
                    <a:pt x="82" y="126"/>
                    <a:pt x="83" y="126"/>
                    <a:pt x="83" y="127"/>
                  </a:cubicBezTo>
                  <a:cubicBezTo>
                    <a:pt x="84" y="127"/>
                    <a:pt x="85" y="127"/>
                    <a:pt x="86" y="128"/>
                  </a:cubicBezTo>
                  <a:cubicBezTo>
                    <a:pt x="86" y="128"/>
                    <a:pt x="86" y="128"/>
                    <a:pt x="87" y="128"/>
                  </a:cubicBezTo>
                  <a:cubicBezTo>
                    <a:pt x="88" y="129"/>
                    <a:pt x="89" y="129"/>
                    <a:pt x="90" y="130"/>
                  </a:cubicBezTo>
                  <a:cubicBezTo>
                    <a:pt x="90" y="130"/>
                    <a:pt x="90" y="130"/>
                    <a:pt x="90" y="130"/>
                  </a:cubicBezTo>
                  <a:cubicBezTo>
                    <a:pt x="91" y="130"/>
                    <a:pt x="93" y="131"/>
                    <a:pt x="94" y="131"/>
                  </a:cubicBezTo>
                  <a:cubicBezTo>
                    <a:pt x="94" y="131"/>
                    <a:pt x="94" y="131"/>
                    <a:pt x="95" y="131"/>
                  </a:cubicBezTo>
                  <a:cubicBezTo>
                    <a:pt x="95" y="132"/>
                    <a:pt x="96" y="132"/>
                    <a:pt x="97" y="132"/>
                  </a:cubicBezTo>
                  <a:cubicBezTo>
                    <a:pt x="98" y="132"/>
                    <a:pt x="98" y="132"/>
                    <a:pt x="98" y="133"/>
                  </a:cubicBezTo>
                  <a:cubicBezTo>
                    <a:pt x="99" y="133"/>
                    <a:pt x="100" y="133"/>
                    <a:pt x="102" y="133"/>
                  </a:cubicBezTo>
                  <a:cubicBezTo>
                    <a:pt x="102" y="133"/>
                    <a:pt x="102" y="133"/>
                    <a:pt x="102" y="133"/>
                  </a:cubicBezTo>
                  <a:cubicBezTo>
                    <a:pt x="103" y="133"/>
                    <a:pt x="104" y="134"/>
                    <a:pt x="105" y="134"/>
                  </a:cubicBezTo>
                  <a:cubicBezTo>
                    <a:pt x="105" y="134"/>
                    <a:pt x="106" y="134"/>
                    <a:pt x="106" y="134"/>
                  </a:cubicBezTo>
                  <a:cubicBezTo>
                    <a:pt x="107" y="134"/>
                    <a:pt x="108" y="134"/>
                    <a:pt x="109" y="134"/>
                  </a:cubicBezTo>
                  <a:cubicBezTo>
                    <a:pt x="109" y="134"/>
                    <a:pt x="109" y="134"/>
                    <a:pt x="110" y="134"/>
                  </a:cubicBezTo>
                  <a:cubicBezTo>
                    <a:pt x="111" y="134"/>
                    <a:pt x="112" y="134"/>
                    <a:pt x="113" y="134"/>
                  </a:cubicBezTo>
                  <a:cubicBezTo>
                    <a:pt x="113" y="134"/>
                    <a:pt x="113" y="134"/>
                    <a:pt x="113" y="134"/>
                  </a:cubicBezTo>
                  <a:cubicBezTo>
                    <a:pt x="114" y="134"/>
                    <a:pt x="115" y="134"/>
                    <a:pt x="116" y="133"/>
                  </a:cubicBezTo>
                  <a:cubicBezTo>
                    <a:pt x="116" y="133"/>
                    <a:pt x="116" y="133"/>
                    <a:pt x="117" y="133"/>
                  </a:cubicBezTo>
                  <a:cubicBezTo>
                    <a:pt x="117" y="133"/>
                    <a:pt x="118" y="133"/>
                    <a:pt x="119" y="133"/>
                  </a:cubicBezTo>
                  <a:cubicBezTo>
                    <a:pt x="119" y="133"/>
                    <a:pt x="120" y="132"/>
                    <a:pt x="120" y="132"/>
                  </a:cubicBezTo>
                  <a:cubicBezTo>
                    <a:pt x="121" y="132"/>
                    <a:pt x="122" y="132"/>
                    <a:pt x="122" y="131"/>
                  </a:cubicBezTo>
                  <a:cubicBezTo>
                    <a:pt x="123" y="131"/>
                    <a:pt x="123" y="131"/>
                    <a:pt x="123" y="131"/>
                  </a:cubicBezTo>
                  <a:cubicBezTo>
                    <a:pt x="124" y="131"/>
                    <a:pt x="125" y="130"/>
                    <a:pt x="126" y="130"/>
                  </a:cubicBezTo>
                  <a:cubicBezTo>
                    <a:pt x="126" y="130"/>
                    <a:pt x="126" y="130"/>
                    <a:pt x="127" y="129"/>
                  </a:cubicBezTo>
                  <a:cubicBezTo>
                    <a:pt x="127" y="129"/>
                    <a:pt x="128" y="129"/>
                    <a:pt x="129" y="128"/>
                  </a:cubicBezTo>
                  <a:cubicBezTo>
                    <a:pt x="129" y="128"/>
                    <a:pt x="129" y="128"/>
                    <a:pt x="130" y="127"/>
                  </a:cubicBezTo>
                  <a:cubicBezTo>
                    <a:pt x="130" y="127"/>
                    <a:pt x="131" y="126"/>
                    <a:pt x="132" y="126"/>
                  </a:cubicBezTo>
                  <a:cubicBezTo>
                    <a:pt x="132" y="126"/>
                    <a:pt x="132" y="125"/>
                    <a:pt x="133" y="125"/>
                  </a:cubicBezTo>
                  <a:cubicBezTo>
                    <a:pt x="134" y="124"/>
                    <a:pt x="134" y="124"/>
                    <a:pt x="135" y="123"/>
                  </a:cubicBezTo>
                  <a:cubicBezTo>
                    <a:pt x="160" y="98"/>
                    <a:pt x="141" y="64"/>
                    <a:pt x="11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9" name="Freeform 471@|5FFC:0|FBC:0|LFC:0|LBC:16777215"/>
            <p:cNvSpPr/>
            <p:nvPr/>
          </p:nvSpPr>
          <p:spPr bwMode="auto">
            <a:xfrm>
              <a:off x="9950451" y="4291013"/>
              <a:ext cx="230188" cy="223837"/>
            </a:xfrm>
            <a:custGeom>
              <a:avLst/>
              <a:gdLst>
                <a:gd name="T0" fmla="*/ 228 w 240"/>
                <a:gd name="T1" fmla="*/ 183 h 233"/>
                <a:gd name="T2" fmla="*/ 149 w 240"/>
                <a:gd name="T3" fmla="*/ 104 h 233"/>
                <a:gd name="T4" fmla="*/ 132 w 240"/>
                <a:gd name="T5" fmla="*/ 88 h 233"/>
                <a:gd name="T6" fmla="*/ 99 w 240"/>
                <a:gd name="T7" fmla="*/ 34 h 233"/>
                <a:gd name="T8" fmla="*/ 37 w 240"/>
                <a:gd name="T9" fmla="*/ 0 h 233"/>
                <a:gd name="T10" fmla="*/ 12 w 240"/>
                <a:gd name="T11" fmla="*/ 10 h 233"/>
                <a:gd name="T12" fmla="*/ 5 w 240"/>
                <a:gd name="T13" fmla="*/ 19 h 233"/>
                <a:gd name="T14" fmla="*/ 0 w 240"/>
                <a:gd name="T15" fmla="*/ 35 h 233"/>
                <a:gd name="T16" fmla="*/ 60 w 240"/>
                <a:gd name="T17" fmla="*/ 73 h 233"/>
                <a:gd name="T18" fmla="*/ 98 w 240"/>
                <a:gd name="T19" fmla="*/ 135 h 233"/>
                <a:gd name="T20" fmla="*/ 111 w 240"/>
                <a:gd name="T21" fmla="*/ 148 h 233"/>
                <a:gd name="T22" fmla="*/ 187 w 240"/>
                <a:gd name="T23" fmla="*/ 224 h 233"/>
                <a:gd name="T24" fmla="*/ 208 w 240"/>
                <a:gd name="T25" fmla="*/ 233 h 233"/>
                <a:gd name="T26" fmla="*/ 228 w 240"/>
                <a:gd name="T27" fmla="*/ 224 h 233"/>
                <a:gd name="T28" fmla="*/ 228 w 240"/>
                <a:gd name="T29" fmla="*/ 18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3">
                  <a:moveTo>
                    <a:pt x="228" y="183"/>
                  </a:moveTo>
                  <a:cubicBezTo>
                    <a:pt x="149" y="104"/>
                    <a:pt x="149" y="104"/>
                    <a:pt x="149" y="104"/>
                  </a:cubicBezTo>
                  <a:cubicBezTo>
                    <a:pt x="132" y="88"/>
                    <a:pt x="132" y="88"/>
                    <a:pt x="132" y="88"/>
                  </a:cubicBezTo>
                  <a:cubicBezTo>
                    <a:pt x="129" y="70"/>
                    <a:pt x="116" y="51"/>
                    <a:pt x="99" y="34"/>
                  </a:cubicBezTo>
                  <a:cubicBezTo>
                    <a:pt x="79" y="15"/>
                    <a:pt x="57" y="0"/>
                    <a:pt x="37" y="0"/>
                  </a:cubicBezTo>
                  <a:cubicBezTo>
                    <a:pt x="28" y="0"/>
                    <a:pt x="19" y="3"/>
                    <a:pt x="12" y="10"/>
                  </a:cubicBezTo>
                  <a:cubicBezTo>
                    <a:pt x="9" y="13"/>
                    <a:pt x="7" y="16"/>
                    <a:pt x="5" y="19"/>
                  </a:cubicBezTo>
                  <a:cubicBezTo>
                    <a:pt x="2" y="24"/>
                    <a:pt x="0" y="30"/>
                    <a:pt x="0" y="35"/>
                  </a:cubicBezTo>
                  <a:cubicBezTo>
                    <a:pt x="18" y="40"/>
                    <a:pt x="39" y="52"/>
                    <a:pt x="60" y="73"/>
                  </a:cubicBezTo>
                  <a:cubicBezTo>
                    <a:pt x="84" y="98"/>
                    <a:pt x="95" y="118"/>
                    <a:pt x="98" y="135"/>
                  </a:cubicBezTo>
                  <a:cubicBezTo>
                    <a:pt x="111" y="148"/>
                    <a:pt x="111" y="148"/>
                    <a:pt x="111" y="148"/>
                  </a:cubicBezTo>
                  <a:cubicBezTo>
                    <a:pt x="187" y="224"/>
                    <a:pt x="187" y="224"/>
                    <a:pt x="187" y="224"/>
                  </a:cubicBezTo>
                  <a:cubicBezTo>
                    <a:pt x="193" y="230"/>
                    <a:pt x="200" y="233"/>
                    <a:pt x="208" y="233"/>
                  </a:cubicBezTo>
                  <a:cubicBezTo>
                    <a:pt x="215" y="233"/>
                    <a:pt x="223" y="230"/>
                    <a:pt x="228" y="224"/>
                  </a:cubicBezTo>
                  <a:cubicBezTo>
                    <a:pt x="240" y="213"/>
                    <a:pt x="240" y="195"/>
                    <a:pt x="228"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grpSp>
        <p:nvGrpSpPr>
          <p:cNvPr id="60" name="组合 59"/>
          <p:cNvGrpSpPr/>
          <p:nvPr/>
        </p:nvGrpSpPr>
        <p:grpSpPr>
          <a:xfrm>
            <a:off x="6618227" y="2794031"/>
            <a:ext cx="472891" cy="472891"/>
            <a:chOff x="528638" y="3135313"/>
            <a:chExt cx="276225" cy="276225"/>
          </a:xfrm>
          <a:solidFill>
            <a:srgbClr val="404040"/>
          </a:solidFill>
        </p:grpSpPr>
        <p:sp>
          <p:nvSpPr>
            <p:cNvPr id="61" name="Freeform 375@|5FFC:0|FBC:0|LFC:0|LBC:16777215"/>
            <p:cNvSpPr>
              <a:spLocks noEditPoints="1"/>
            </p:cNvSpPr>
            <p:nvPr/>
          </p:nvSpPr>
          <p:spPr bwMode="auto">
            <a:xfrm>
              <a:off x="528638" y="3135313"/>
              <a:ext cx="276225" cy="276225"/>
            </a:xfrm>
            <a:custGeom>
              <a:avLst/>
              <a:gdLst>
                <a:gd name="T0" fmla="*/ 144 w 289"/>
                <a:gd name="T1" fmla="*/ 0 h 288"/>
                <a:gd name="T2" fmla="*/ 0 w 289"/>
                <a:gd name="T3" fmla="*/ 144 h 288"/>
                <a:gd name="T4" fmla="*/ 144 w 289"/>
                <a:gd name="T5" fmla="*/ 288 h 288"/>
                <a:gd name="T6" fmla="*/ 289 w 289"/>
                <a:gd name="T7" fmla="*/ 144 h 288"/>
                <a:gd name="T8" fmla="*/ 144 w 289"/>
                <a:gd name="T9" fmla="*/ 0 h 288"/>
                <a:gd name="T10" fmla="*/ 144 w 289"/>
                <a:gd name="T11" fmla="*/ 267 h 288"/>
                <a:gd name="T12" fmla="*/ 21 w 289"/>
                <a:gd name="T13" fmla="*/ 144 h 288"/>
                <a:gd name="T14" fmla="*/ 144 w 289"/>
                <a:gd name="T15" fmla="*/ 20 h 288"/>
                <a:gd name="T16" fmla="*/ 268 w 289"/>
                <a:gd name="T17" fmla="*/ 144 h 288"/>
                <a:gd name="T18" fmla="*/ 144 w 289"/>
                <a:gd name="T19" fmla="*/ 26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88">
                  <a:moveTo>
                    <a:pt x="144" y="0"/>
                  </a:moveTo>
                  <a:cubicBezTo>
                    <a:pt x="65" y="0"/>
                    <a:pt x="0" y="64"/>
                    <a:pt x="0" y="144"/>
                  </a:cubicBezTo>
                  <a:cubicBezTo>
                    <a:pt x="0" y="224"/>
                    <a:pt x="65" y="288"/>
                    <a:pt x="144" y="288"/>
                  </a:cubicBezTo>
                  <a:cubicBezTo>
                    <a:pt x="224" y="288"/>
                    <a:pt x="289" y="224"/>
                    <a:pt x="289" y="144"/>
                  </a:cubicBezTo>
                  <a:cubicBezTo>
                    <a:pt x="289" y="64"/>
                    <a:pt x="224" y="0"/>
                    <a:pt x="144" y="0"/>
                  </a:cubicBezTo>
                  <a:close/>
                  <a:moveTo>
                    <a:pt x="144" y="267"/>
                  </a:moveTo>
                  <a:cubicBezTo>
                    <a:pt x="76" y="267"/>
                    <a:pt x="21" y="212"/>
                    <a:pt x="21" y="144"/>
                  </a:cubicBezTo>
                  <a:cubicBezTo>
                    <a:pt x="21" y="76"/>
                    <a:pt x="76" y="20"/>
                    <a:pt x="144" y="20"/>
                  </a:cubicBezTo>
                  <a:cubicBezTo>
                    <a:pt x="213" y="20"/>
                    <a:pt x="268" y="76"/>
                    <a:pt x="268" y="144"/>
                  </a:cubicBezTo>
                  <a:cubicBezTo>
                    <a:pt x="268" y="212"/>
                    <a:pt x="213" y="267"/>
                    <a:pt x="144"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2" name="Freeform 376@|5FFC:0|FBC:0|LFC:0|LBC:16777215"/>
            <p:cNvSpPr/>
            <p:nvPr/>
          </p:nvSpPr>
          <p:spPr bwMode="auto">
            <a:xfrm>
              <a:off x="673101" y="3287713"/>
              <a:ext cx="14288" cy="36512"/>
            </a:xfrm>
            <a:custGeom>
              <a:avLst/>
              <a:gdLst>
                <a:gd name="T0" fmla="*/ 0 w 15"/>
                <a:gd name="T1" fmla="*/ 0 h 38"/>
                <a:gd name="T2" fmla="*/ 0 w 15"/>
                <a:gd name="T3" fmla="*/ 38 h 38"/>
                <a:gd name="T4" fmla="*/ 15 w 15"/>
                <a:gd name="T5" fmla="*/ 20 h 38"/>
                <a:gd name="T6" fmla="*/ 0 w 15"/>
                <a:gd name="T7" fmla="*/ 0 h 38"/>
              </a:gdLst>
              <a:ahLst/>
              <a:cxnLst>
                <a:cxn ang="0">
                  <a:pos x="T0" y="T1"/>
                </a:cxn>
                <a:cxn ang="0">
                  <a:pos x="T2" y="T3"/>
                </a:cxn>
                <a:cxn ang="0">
                  <a:pos x="T4" y="T5"/>
                </a:cxn>
                <a:cxn ang="0">
                  <a:pos x="T6" y="T7"/>
                </a:cxn>
              </a:cxnLst>
              <a:rect l="0" t="0" r="r" b="b"/>
              <a:pathLst>
                <a:path w="15" h="38">
                  <a:moveTo>
                    <a:pt x="0" y="0"/>
                  </a:moveTo>
                  <a:cubicBezTo>
                    <a:pt x="0" y="38"/>
                    <a:pt x="0" y="38"/>
                    <a:pt x="0" y="38"/>
                  </a:cubicBezTo>
                  <a:cubicBezTo>
                    <a:pt x="6" y="37"/>
                    <a:pt x="15" y="33"/>
                    <a:pt x="15" y="20"/>
                  </a:cubicBezTo>
                  <a:cubicBezTo>
                    <a:pt x="15" y="7"/>
                    <a:pt x="5"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3" name="Freeform 377@|5FFC:0|FBC:0|LFC:0|LBC:16777215"/>
            <p:cNvSpPr/>
            <p:nvPr/>
          </p:nvSpPr>
          <p:spPr bwMode="auto">
            <a:xfrm>
              <a:off x="647701" y="3222625"/>
              <a:ext cx="14288" cy="34925"/>
            </a:xfrm>
            <a:custGeom>
              <a:avLst/>
              <a:gdLst>
                <a:gd name="T0" fmla="*/ 0 w 15"/>
                <a:gd name="T1" fmla="*/ 17 h 36"/>
                <a:gd name="T2" fmla="*/ 15 w 15"/>
                <a:gd name="T3" fmla="*/ 36 h 36"/>
                <a:gd name="T4" fmla="*/ 15 w 15"/>
                <a:gd name="T5" fmla="*/ 0 h 36"/>
                <a:gd name="T6" fmla="*/ 0 w 15"/>
                <a:gd name="T7" fmla="*/ 17 h 36"/>
              </a:gdLst>
              <a:ahLst/>
              <a:cxnLst>
                <a:cxn ang="0">
                  <a:pos x="T0" y="T1"/>
                </a:cxn>
                <a:cxn ang="0">
                  <a:pos x="T2" y="T3"/>
                </a:cxn>
                <a:cxn ang="0">
                  <a:pos x="T4" y="T5"/>
                </a:cxn>
                <a:cxn ang="0">
                  <a:pos x="T6" y="T7"/>
                </a:cxn>
              </a:cxnLst>
              <a:rect l="0" t="0" r="r" b="b"/>
              <a:pathLst>
                <a:path w="15" h="36">
                  <a:moveTo>
                    <a:pt x="0" y="17"/>
                  </a:moveTo>
                  <a:cubicBezTo>
                    <a:pt x="0" y="29"/>
                    <a:pt x="10" y="34"/>
                    <a:pt x="15" y="36"/>
                  </a:cubicBezTo>
                  <a:cubicBezTo>
                    <a:pt x="15" y="0"/>
                    <a:pt x="15" y="0"/>
                    <a:pt x="15" y="0"/>
                  </a:cubicBezTo>
                  <a:cubicBezTo>
                    <a:pt x="11" y="1"/>
                    <a:pt x="0" y="4"/>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4" name="Freeform 378@|5FFC:0|FBC:0|LFC:0|LBC:16777215"/>
            <p:cNvSpPr>
              <a:spLocks noEditPoints="1"/>
            </p:cNvSpPr>
            <p:nvPr/>
          </p:nvSpPr>
          <p:spPr bwMode="auto">
            <a:xfrm>
              <a:off x="557213" y="3162300"/>
              <a:ext cx="220663" cy="222250"/>
            </a:xfrm>
            <a:custGeom>
              <a:avLst/>
              <a:gdLst>
                <a:gd name="T0" fmla="*/ 115 w 231"/>
                <a:gd name="T1" fmla="*/ 0 h 231"/>
                <a:gd name="T2" fmla="*/ 0 w 231"/>
                <a:gd name="T3" fmla="*/ 116 h 231"/>
                <a:gd name="T4" fmla="*/ 115 w 231"/>
                <a:gd name="T5" fmla="*/ 231 h 231"/>
                <a:gd name="T6" fmla="*/ 231 w 231"/>
                <a:gd name="T7" fmla="*/ 116 h 231"/>
                <a:gd name="T8" fmla="*/ 115 w 231"/>
                <a:gd name="T9" fmla="*/ 0 h 231"/>
                <a:gd name="T10" fmla="*/ 123 w 231"/>
                <a:gd name="T11" fmla="*/ 192 h 231"/>
                <a:gd name="T12" fmla="*/ 123 w 231"/>
                <a:gd name="T13" fmla="*/ 202 h 231"/>
                <a:gd name="T14" fmla="*/ 119 w 231"/>
                <a:gd name="T15" fmla="*/ 207 h 231"/>
                <a:gd name="T16" fmla="*/ 114 w 231"/>
                <a:gd name="T17" fmla="*/ 207 h 231"/>
                <a:gd name="T18" fmla="*/ 110 w 231"/>
                <a:gd name="T19" fmla="*/ 202 h 231"/>
                <a:gd name="T20" fmla="*/ 110 w 231"/>
                <a:gd name="T21" fmla="*/ 192 h 231"/>
                <a:gd name="T22" fmla="*/ 71 w 231"/>
                <a:gd name="T23" fmla="*/ 181 h 231"/>
                <a:gd name="T24" fmla="*/ 72 w 231"/>
                <a:gd name="T25" fmla="*/ 179 h 231"/>
                <a:gd name="T26" fmla="*/ 78 w 231"/>
                <a:gd name="T27" fmla="*/ 160 h 231"/>
                <a:gd name="T28" fmla="*/ 80 w 231"/>
                <a:gd name="T29" fmla="*/ 158 h 231"/>
                <a:gd name="T30" fmla="*/ 110 w 231"/>
                <a:gd name="T31" fmla="*/ 168 h 231"/>
                <a:gd name="T32" fmla="*/ 110 w 231"/>
                <a:gd name="T33" fmla="*/ 125 h 231"/>
                <a:gd name="T34" fmla="*/ 71 w 231"/>
                <a:gd name="T35" fmla="*/ 82 h 231"/>
                <a:gd name="T36" fmla="*/ 110 w 231"/>
                <a:gd name="T37" fmla="*/ 40 h 231"/>
                <a:gd name="T38" fmla="*/ 110 w 231"/>
                <a:gd name="T39" fmla="*/ 29 h 231"/>
                <a:gd name="T40" fmla="*/ 114 w 231"/>
                <a:gd name="T41" fmla="*/ 25 h 231"/>
                <a:gd name="T42" fmla="*/ 119 w 231"/>
                <a:gd name="T43" fmla="*/ 25 h 231"/>
                <a:gd name="T44" fmla="*/ 123 w 231"/>
                <a:gd name="T45" fmla="*/ 29 h 231"/>
                <a:gd name="T46" fmla="*/ 123 w 231"/>
                <a:gd name="T47" fmla="*/ 40 h 231"/>
                <a:gd name="T48" fmla="*/ 158 w 231"/>
                <a:gd name="T49" fmla="*/ 53 h 231"/>
                <a:gd name="T50" fmla="*/ 157 w 231"/>
                <a:gd name="T51" fmla="*/ 55 h 231"/>
                <a:gd name="T52" fmla="*/ 151 w 231"/>
                <a:gd name="T53" fmla="*/ 70 h 231"/>
                <a:gd name="T54" fmla="*/ 149 w 231"/>
                <a:gd name="T55" fmla="*/ 72 h 231"/>
                <a:gd name="T56" fmla="*/ 123 w 231"/>
                <a:gd name="T57" fmla="*/ 63 h 231"/>
                <a:gd name="T58" fmla="*/ 123 w 231"/>
                <a:gd name="T59" fmla="*/ 104 h 231"/>
                <a:gd name="T60" fmla="*/ 162 w 231"/>
                <a:gd name="T61" fmla="*/ 149 h 231"/>
                <a:gd name="T62" fmla="*/ 123 w 231"/>
                <a:gd name="T63" fmla="*/ 19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1" h="231">
                  <a:moveTo>
                    <a:pt x="115" y="0"/>
                  </a:moveTo>
                  <a:cubicBezTo>
                    <a:pt x="52" y="0"/>
                    <a:pt x="0" y="52"/>
                    <a:pt x="0" y="116"/>
                  </a:cubicBezTo>
                  <a:cubicBezTo>
                    <a:pt x="0" y="180"/>
                    <a:pt x="52" y="231"/>
                    <a:pt x="115" y="231"/>
                  </a:cubicBezTo>
                  <a:cubicBezTo>
                    <a:pt x="179" y="231"/>
                    <a:pt x="231" y="180"/>
                    <a:pt x="231" y="116"/>
                  </a:cubicBezTo>
                  <a:cubicBezTo>
                    <a:pt x="231" y="52"/>
                    <a:pt x="179" y="0"/>
                    <a:pt x="115" y="0"/>
                  </a:cubicBezTo>
                  <a:close/>
                  <a:moveTo>
                    <a:pt x="123" y="192"/>
                  </a:moveTo>
                  <a:cubicBezTo>
                    <a:pt x="123" y="202"/>
                    <a:pt x="123" y="202"/>
                    <a:pt x="123" y="202"/>
                  </a:cubicBezTo>
                  <a:cubicBezTo>
                    <a:pt x="123" y="206"/>
                    <a:pt x="123" y="207"/>
                    <a:pt x="119" y="207"/>
                  </a:cubicBezTo>
                  <a:cubicBezTo>
                    <a:pt x="114" y="207"/>
                    <a:pt x="114" y="207"/>
                    <a:pt x="114" y="207"/>
                  </a:cubicBezTo>
                  <a:cubicBezTo>
                    <a:pt x="110" y="207"/>
                    <a:pt x="110" y="206"/>
                    <a:pt x="110" y="202"/>
                  </a:cubicBezTo>
                  <a:cubicBezTo>
                    <a:pt x="110" y="192"/>
                    <a:pt x="110" y="192"/>
                    <a:pt x="110" y="192"/>
                  </a:cubicBezTo>
                  <a:cubicBezTo>
                    <a:pt x="102" y="192"/>
                    <a:pt x="71" y="187"/>
                    <a:pt x="71" y="181"/>
                  </a:cubicBezTo>
                  <a:cubicBezTo>
                    <a:pt x="71" y="180"/>
                    <a:pt x="71" y="180"/>
                    <a:pt x="72" y="179"/>
                  </a:cubicBezTo>
                  <a:cubicBezTo>
                    <a:pt x="78" y="160"/>
                    <a:pt x="78" y="160"/>
                    <a:pt x="78" y="160"/>
                  </a:cubicBezTo>
                  <a:cubicBezTo>
                    <a:pt x="78" y="160"/>
                    <a:pt x="79" y="158"/>
                    <a:pt x="80" y="158"/>
                  </a:cubicBezTo>
                  <a:cubicBezTo>
                    <a:pt x="81" y="158"/>
                    <a:pt x="96" y="167"/>
                    <a:pt x="110" y="168"/>
                  </a:cubicBezTo>
                  <a:cubicBezTo>
                    <a:pt x="110" y="125"/>
                    <a:pt x="110" y="125"/>
                    <a:pt x="110" y="125"/>
                  </a:cubicBezTo>
                  <a:cubicBezTo>
                    <a:pt x="96" y="119"/>
                    <a:pt x="71" y="111"/>
                    <a:pt x="71" y="82"/>
                  </a:cubicBezTo>
                  <a:cubicBezTo>
                    <a:pt x="71" y="50"/>
                    <a:pt x="99" y="40"/>
                    <a:pt x="110" y="40"/>
                  </a:cubicBezTo>
                  <a:cubicBezTo>
                    <a:pt x="110" y="29"/>
                    <a:pt x="110" y="29"/>
                    <a:pt x="110" y="29"/>
                  </a:cubicBezTo>
                  <a:cubicBezTo>
                    <a:pt x="110" y="25"/>
                    <a:pt x="110" y="25"/>
                    <a:pt x="114" y="25"/>
                  </a:cubicBezTo>
                  <a:cubicBezTo>
                    <a:pt x="119" y="25"/>
                    <a:pt x="119" y="25"/>
                    <a:pt x="119" y="25"/>
                  </a:cubicBezTo>
                  <a:cubicBezTo>
                    <a:pt x="123" y="25"/>
                    <a:pt x="123" y="25"/>
                    <a:pt x="123" y="29"/>
                  </a:cubicBezTo>
                  <a:cubicBezTo>
                    <a:pt x="123" y="40"/>
                    <a:pt x="123" y="40"/>
                    <a:pt x="123" y="40"/>
                  </a:cubicBezTo>
                  <a:cubicBezTo>
                    <a:pt x="130" y="40"/>
                    <a:pt x="158" y="45"/>
                    <a:pt x="158" y="53"/>
                  </a:cubicBezTo>
                  <a:cubicBezTo>
                    <a:pt x="158" y="54"/>
                    <a:pt x="158" y="54"/>
                    <a:pt x="157" y="55"/>
                  </a:cubicBezTo>
                  <a:cubicBezTo>
                    <a:pt x="151" y="70"/>
                    <a:pt x="151" y="70"/>
                    <a:pt x="151" y="70"/>
                  </a:cubicBezTo>
                  <a:cubicBezTo>
                    <a:pt x="150" y="71"/>
                    <a:pt x="150" y="72"/>
                    <a:pt x="149" y="72"/>
                  </a:cubicBezTo>
                  <a:cubicBezTo>
                    <a:pt x="147" y="72"/>
                    <a:pt x="133" y="63"/>
                    <a:pt x="123" y="63"/>
                  </a:cubicBezTo>
                  <a:cubicBezTo>
                    <a:pt x="123" y="104"/>
                    <a:pt x="123" y="104"/>
                    <a:pt x="123" y="104"/>
                  </a:cubicBezTo>
                  <a:cubicBezTo>
                    <a:pt x="138" y="111"/>
                    <a:pt x="162" y="121"/>
                    <a:pt x="162" y="149"/>
                  </a:cubicBezTo>
                  <a:cubicBezTo>
                    <a:pt x="162" y="180"/>
                    <a:pt x="138" y="190"/>
                    <a:pt x="123"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grpSp>
        <p:nvGrpSpPr>
          <p:cNvPr id="65" name="组合 64"/>
          <p:cNvGrpSpPr/>
          <p:nvPr/>
        </p:nvGrpSpPr>
        <p:grpSpPr>
          <a:xfrm>
            <a:off x="5152660" y="2830503"/>
            <a:ext cx="395371" cy="319955"/>
            <a:chOff x="530226" y="4267200"/>
            <a:chExt cx="274638" cy="222250"/>
          </a:xfrm>
          <a:solidFill>
            <a:srgbClr val="404040"/>
          </a:solidFill>
        </p:grpSpPr>
        <p:sp>
          <p:nvSpPr>
            <p:cNvPr id="66" name="Freeform 316@|5FFC:0|FBC:0|LFC:0|LBC:16777215"/>
            <p:cNvSpPr/>
            <p:nvPr/>
          </p:nvSpPr>
          <p:spPr bwMode="auto">
            <a:xfrm>
              <a:off x="530226" y="4267200"/>
              <a:ext cx="274638" cy="106362"/>
            </a:xfrm>
            <a:custGeom>
              <a:avLst/>
              <a:gdLst>
                <a:gd name="T0" fmla="*/ 284 w 288"/>
                <a:gd name="T1" fmla="*/ 43 h 111"/>
                <a:gd name="T2" fmla="*/ 144 w 288"/>
                <a:gd name="T3" fmla="*/ 0 h 111"/>
                <a:gd name="T4" fmla="*/ 3 w 288"/>
                <a:gd name="T5" fmla="*/ 43 h 111"/>
                <a:gd name="T6" fmla="*/ 0 w 288"/>
                <a:gd name="T7" fmla="*/ 54 h 111"/>
                <a:gd name="T8" fmla="*/ 0 w 288"/>
                <a:gd name="T9" fmla="*/ 106 h 111"/>
                <a:gd name="T10" fmla="*/ 5 w 288"/>
                <a:gd name="T11" fmla="*/ 110 h 111"/>
                <a:gd name="T12" fmla="*/ 66 w 288"/>
                <a:gd name="T13" fmla="*/ 94 h 111"/>
                <a:gd name="T14" fmla="*/ 72 w 288"/>
                <a:gd name="T15" fmla="*/ 87 h 111"/>
                <a:gd name="T16" fmla="*/ 72 w 288"/>
                <a:gd name="T17" fmla="*/ 64 h 111"/>
                <a:gd name="T18" fmla="*/ 76 w 288"/>
                <a:gd name="T19" fmla="*/ 54 h 111"/>
                <a:gd name="T20" fmla="*/ 144 w 288"/>
                <a:gd name="T21" fmla="*/ 40 h 111"/>
                <a:gd name="T22" fmla="*/ 212 w 288"/>
                <a:gd name="T23" fmla="*/ 54 h 111"/>
                <a:gd name="T24" fmla="*/ 216 w 288"/>
                <a:gd name="T25" fmla="*/ 64 h 111"/>
                <a:gd name="T26" fmla="*/ 216 w 288"/>
                <a:gd name="T27" fmla="*/ 84 h 111"/>
                <a:gd name="T28" fmla="*/ 221 w 288"/>
                <a:gd name="T29" fmla="*/ 91 h 111"/>
                <a:gd name="T30" fmla="*/ 282 w 288"/>
                <a:gd name="T31" fmla="*/ 110 h 111"/>
                <a:gd name="T32" fmla="*/ 287 w 288"/>
                <a:gd name="T33" fmla="*/ 106 h 111"/>
                <a:gd name="T34" fmla="*/ 288 w 288"/>
                <a:gd name="T35" fmla="*/ 54 h 111"/>
                <a:gd name="T36" fmla="*/ 284 w 288"/>
                <a:gd name="T37" fmla="*/ 4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111">
                  <a:moveTo>
                    <a:pt x="284" y="43"/>
                  </a:moveTo>
                  <a:cubicBezTo>
                    <a:pt x="284" y="43"/>
                    <a:pt x="251" y="0"/>
                    <a:pt x="144" y="0"/>
                  </a:cubicBezTo>
                  <a:cubicBezTo>
                    <a:pt x="36" y="0"/>
                    <a:pt x="3" y="43"/>
                    <a:pt x="3" y="43"/>
                  </a:cubicBezTo>
                  <a:cubicBezTo>
                    <a:pt x="1" y="46"/>
                    <a:pt x="0" y="51"/>
                    <a:pt x="0" y="54"/>
                  </a:cubicBezTo>
                  <a:cubicBezTo>
                    <a:pt x="0" y="106"/>
                    <a:pt x="0" y="106"/>
                    <a:pt x="0" y="106"/>
                  </a:cubicBezTo>
                  <a:cubicBezTo>
                    <a:pt x="0" y="109"/>
                    <a:pt x="2" y="111"/>
                    <a:pt x="5" y="110"/>
                  </a:cubicBezTo>
                  <a:cubicBezTo>
                    <a:pt x="66" y="94"/>
                    <a:pt x="66" y="94"/>
                    <a:pt x="66" y="94"/>
                  </a:cubicBezTo>
                  <a:cubicBezTo>
                    <a:pt x="69" y="93"/>
                    <a:pt x="72" y="90"/>
                    <a:pt x="72" y="87"/>
                  </a:cubicBezTo>
                  <a:cubicBezTo>
                    <a:pt x="72" y="64"/>
                    <a:pt x="72" y="64"/>
                    <a:pt x="72" y="64"/>
                  </a:cubicBezTo>
                  <a:cubicBezTo>
                    <a:pt x="72" y="61"/>
                    <a:pt x="73" y="57"/>
                    <a:pt x="76" y="54"/>
                  </a:cubicBezTo>
                  <a:cubicBezTo>
                    <a:pt x="76" y="54"/>
                    <a:pt x="90" y="40"/>
                    <a:pt x="144" y="40"/>
                  </a:cubicBezTo>
                  <a:cubicBezTo>
                    <a:pt x="197" y="40"/>
                    <a:pt x="212" y="54"/>
                    <a:pt x="212" y="54"/>
                  </a:cubicBezTo>
                  <a:cubicBezTo>
                    <a:pt x="214" y="57"/>
                    <a:pt x="216" y="61"/>
                    <a:pt x="216" y="64"/>
                  </a:cubicBezTo>
                  <a:cubicBezTo>
                    <a:pt x="216" y="84"/>
                    <a:pt x="216" y="84"/>
                    <a:pt x="216" y="84"/>
                  </a:cubicBezTo>
                  <a:cubicBezTo>
                    <a:pt x="216" y="87"/>
                    <a:pt x="218" y="90"/>
                    <a:pt x="221" y="91"/>
                  </a:cubicBezTo>
                  <a:cubicBezTo>
                    <a:pt x="282" y="110"/>
                    <a:pt x="282" y="110"/>
                    <a:pt x="282" y="110"/>
                  </a:cubicBezTo>
                  <a:cubicBezTo>
                    <a:pt x="285" y="111"/>
                    <a:pt x="287" y="109"/>
                    <a:pt x="287" y="106"/>
                  </a:cubicBezTo>
                  <a:cubicBezTo>
                    <a:pt x="288" y="54"/>
                    <a:pt x="288" y="54"/>
                    <a:pt x="288" y="54"/>
                  </a:cubicBezTo>
                  <a:cubicBezTo>
                    <a:pt x="288" y="51"/>
                    <a:pt x="286" y="46"/>
                    <a:pt x="284"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7" name="Freeform 317@|5FFC:0|FBC:0|LFC:0|LBC:16777215"/>
            <p:cNvSpPr>
              <a:spLocks noEditPoints="1"/>
            </p:cNvSpPr>
            <p:nvPr/>
          </p:nvSpPr>
          <p:spPr bwMode="auto">
            <a:xfrm>
              <a:off x="542926" y="4322763"/>
              <a:ext cx="247650" cy="166687"/>
            </a:xfrm>
            <a:custGeom>
              <a:avLst/>
              <a:gdLst>
                <a:gd name="T0" fmla="*/ 177 w 258"/>
                <a:gd name="T1" fmla="*/ 12 h 174"/>
                <a:gd name="T2" fmla="*/ 74 w 258"/>
                <a:gd name="T3" fmla="*/ 45 h 174"/>
                <a:gd name="T4" fmla="*/ 1 w 258"/>
                <a:gd name="T5" fmla="*/ 162 h 174"/>
                <a:gd name="T6" fmla="*/ 255 w 258"/>
                <a:gd name="T7" fmla="*/ 119 h 174"/>
                <a:gd name="T8" fmla="*/ 159 w 258"/>
                <a:gd name="T9" fmla="*/ 101 h 174"/>
                <a:gd name="T10" fmla="*/ 185 w 258"/>
                <a:gd name="T11" fmla="*/ 99 h 174"/>
                <a:gd name="T12" fmla="*/ 189 w 258"/>
                <a:gd name="T13" fmla="*/ 102 h 174"/>
                <a:gd name="T14" fmla="*/ 187 w 258"/>
                <a:gd name="T15" fmla="*/ 113 h 174"/>
                <a:gd name="T16" fmla="*/ 161 w 258"/>
                <a:gd name="T17" fmla="*/ 112 h 174"/>
                <a:gd name="T18" fmla="*/ 143 w 258"/>
                <a:gd name="T19" fmla="*/ 111 h 174"/>
                <a:gd name="T20" fmla="*/ 117 w 258"/>
                <a:gd name="T21" fmla="*/ 113 h 174"/>
                <a:gd name="T22" fmla="*/ 113 w 258"/>
                <a:gd name="T23" fmla="*/ 110 h 174"/>
                <a:gd name="T24" fmla="*/ 116 w 258"/>
                <a:gd name="T25" fmla="*/ 99 h 174"/>
                <a:gd name="T26" fmla="*/ 142 w 258"/>
                <a:gd name="T27" fmla="*/ 100 h 174"/>
                <a:gd name="T28" fmla="*/ 97 w 258"/>
                <a:gd name="T29" fmla="*/ 111 h 174"/>
                <a:gd name="T30" fmla="*/ 71 w 258"/>
                <a:gd name="T31" fmla="*/ 113 h 174"/>
                <a:gd name="T32" fmla="*/ 67 w 258"/>
                <a:gd name="T33" fmla="*/ 110 h 174"/>
                <a:gd name="T34" fmla="*/ 70 w 258"/>
                <a:gd name="T35" fmla="*/ 99 h 174"/>
                <a:gd name="T36" fmla="*/ 97 w 258"/>
                <a:gd name="T37" fmla="*/ 100 h 174"/>
                <a:gd name="T38" fmla="*/ 97 w 258"/>
                <a:gd name="T39" fmla="*/ 111 h 174"/>
                <a:gd name="T40" fmla="*/ 72 w 258"/>
                <a:gd name="T41" fmla="*/ 73 h 174"/>
                <a:gd name="T42" fmla="*/ 97 w 258"/>
                <a:gd name="T43" fmla="*/ 73 h 174"/>
                <a:gd name="T44" fmla="*/ 98 w 258"/>
                <a:gd name="T45" fmla="*/ 84 h 174"/>
                <a:gd name="T46" fmla="*/ 73 w 258"/>
                <a:gd name="T47" fmla="*/ 86 h 174"/>
                <a:gd name="T48" fmla="*/ 69 w 258"/>
                <a:gd name="T49" fmla="*/ 83 h 174"/>
                <a:gd name="T50" fmla="*/ 143 w 258"/>
                <a:gd name="T51" fmla="*/ 74 h 174"/>
                <a:gd name="T52" fmla="*/ 142 w 258"/>
                <a:gd name="T53" fmla="*/ 85 h 174"/>
                <a:gd name="T54" fmla="*/ 116 w 258"/>
                <a:gd name="T55" fmla="*/ 85 h 174"/>
                <a:gd name="T56" fmla="*/ 114 w 258"/>
                <a:gd name="T57" fmla="*/ 75 h 174"/>
                <a:gd name="T58" fmla="*/ 118 w 258"/>
                <a:gd name="T59" fmla="*/ 73 h 174"/>
                <a:gd name="T60" fmla="*/ 187 w 258"/>
                <a:gd name="T61" fmla="*/ 85 h 174"/>
                <a:gd name="T62" fmla="*/ 161 w 258"/>
                <a:gd name="T63" fmla="*/ 85 h 174"/>
                <a:gd name="T64" fmla="*/ 158 w 258"/>
                <a:gd name="T65" fmla="*/ 75 h 174"/>
                <a:gd name="T66" fmla="*/ 162 w 258"/>
                <a:gd name="T67" fmla="*/ 73 h 174"/>
                <a:gd name="T68" fmla="*/ 187 w 258"/>
                <a:gd name="T69" fmla="*/ 74 h 174"/>
                <a:gd name="T70" fmla="*/ 69 w 258"/>
                <a:gd name="T71" fmla="*/ 142 h 174"/>
                <a:gd name="T72" fmla="*/ 65 w 258"/>
                <a:gd name="T73" fmla="*/ 139 h 174"/>
                <a:gd name="T74" fmla="*/ 67 w 258"/>
                <a:gd name="T75" fmla="*/ 128 h 174"/>
                <a:gd name="T76" fmla="*/ 94 w 258"/>
                <a:gd name="T77" fmla="*/ 128 h 174"/>
                <a:gd name="T78" fmla="*/ 97 w 258"/>
                <a:gd name="T79" fmla="*/ 139 h 174"/>
                <a:gd name="T80" fmla="*/ 92 w 258"/>
                <a:gd name="T81" fmla="*/ 142 h 174"/>
                <a:gd name="T82" fmla="*/ 114 w 258"/>
                <a:gd name="T83" fmla="*/ 141 h 174"/>
                <a:gd name="T84" fmla="*/ 113 w 258"/>
                <a:gd name="T85" fmla="*/ 130 h 174"/>
                <a:gd name="T86" fmla="*/ 140 w 258"/>
                <a:gd name="T87" fmla="*/ 127 h 174"/>
                <a:gd name="T88" fmla="*/ 144 w 258"/>
                <a:gd name="T89" fmla="*/ 131 h 174"/>
                <a:gd name="T90" fmla="*/ 141 w 258"/>
                <a:gd name="T91" fmla="*/ 142 h 174"/>
                <a:gd name="T92" fmla="*/ 163 w 258"/>
                <a:gd name="T93" fmla="*/ 142 h 174"/>
                <a:gd name="T94" fmla="*/ 160 w 258"/>
                <a:gd name="T95" fmla="*/ 131 h 174"/>
                <a:gd name="T96" fmla="*/ 164 w 258"/>
                <a:gd name="T97" fmla="*/ 127 h 174"/>
                <a:gd name="T98" fmla="*/ 191 w 258"/>
                <a:gd name="T99" fmla="*/ 130 h 174"/>
                <a:gd name="T100" fmla="*/ 191 w 258"/>
                <a:gd name="T101" fmla="*/ 140 h 174"/>
                <a:gd name="T102" fmla="*/ 165 w 258"/>
                <a:gd name="T103" fmla="*/ 14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8" h="174">
                  <a:moveTo>
                    <a:pt x="246" y="99"/>
                  </a:moveTo>
                  <a:cubicBezTo>
                    <a:pt x="196" y="52"/>
                    <a:pt x="196" y="52"/>
                    <a:pt x="196" y="52"/>
                  </a:cubicBezTo>
                  <a:cubicBezTo>
                    <a:pt x="193" y="49"/>
                    <a:pt x="189" y="47"/>
                    <a:pt x="185" y="46"/>
                  </a:cubicBezTo>
                  <a:cubicBezTo>
                    <a:pt x="177" y="12"/>
                    <a:pt x="177" y="12"/>
                    <a:pt x="177" y="12"/>
                  </a:cubicBezTo>
                  <a:cubicBezTo>
                    <a:pt x="176" y="5"/>
                    <a:pt x="169" y="0"/>
                    <a:pt x="163" y="0"/>
                  </a:cubicBezTo>
                  <a:cubicBezTo>
                    <a:pt x="96" y="0"/>
                    <a:pt x="96" y="0"/>
                    <a:pt x="96" y="0"/>
                  </a:cubicBezTo>
                  <a:cubicBezTo>
                    <a:pt x="90" y="0"/>
                    <a:pt x="83" y="5"/>
                    <a:pt x="82" y="12"/>
                  </a:cubicBezTo>
                  <a:cubicBezTo>
                    <a:pt x="74" y="45"/>
                    <a:pt x="74" y="45"/>
                    <a:pt x="74" y="45"/>
                  </a:cubicBezTo>
                  <a:cubicBezTo>
                    <a:pt x="70" y="47"/>
                    <a:pt x="66" y="49"/>
                    <a:pt x="63" y="52"/>
                  </a:cubicBezTo>
                  <a:cubicBezTo>
                    <a:pt x="13" y="99"/>
                    <a:pt x="13" y="99"/>
                    <a:pt x="13" y="99"/>
                  </a:cubicBezTo>
                  <a:cubicBezTo>
                    <a:pt x="8" y="103"/>
                    <a:pt x="4" y="112"/>
                    <a:pt x="3" y="119"/>
                  </a:cubicBezTo>
                  <a:cubicBezTo>
                    <a:pt x="1" y="162"/>
                    <a:pt x="1" y="162"/>
                    <a:pt x="1" y="162"/>
                  </a:cubicBezTo>
                  <a:cubicBezTo>
                    <a:pt x="0" y="168"/>
                    <a:pt x="6" y="174"/>
                    <a:pt x="12" y="174"/>
                  </a:cubicBezTo>
                  <a:cubicBezTo>
                    <a:pt x="247" y="174"/>
                    <a:pt x="247" y="174"/>
                    <a:pt x="247" y="174"/>
                  </a:cubicBezTo>
                  <a:cubicBezTo>
                    <a:pt x="253" y="174"/>
                    <a:pt x="258" y="168"/>
                    <a:pt x="258" y="162"/>
                  </a:cubicBezTo>
                  <a:cubicBezTo>
                    <a:pt x="255" y="119"/>
                    <a:pt x="255" y="119"/>
                    <a:pt x="255" y="119"/>
                  </a:cubicBezTo>
                  <a:cubicBezTo>
                    <a:pt x="255" y="112"/>
                    <a:pt x="251" y="103"/>
                    <a:pt x="246" y="99"/>
                  </a:cubicBezTo>
                  <a:close/>
                  <a:moveTo>
                    <a:pt x="159" y="110"/>
                  </a:moveTo>
                  <a:cubicBezTo>
                    <a:pt x="159" y="102"/>
                    <a:pt x="159" y="102"/>
                    <a:pt x="159" y="102"/>
                  </a:cubicBezTo>
                  <a:cubicBezTo>
                    <a:pt x="159" y="102"/>
                    <a:pt x="159" y="101"/>
                    <a:pt x="159" y="101"/>
                  </a:cubicBezTo>
                  <a:cubicBezTo>
                    <a:pt x="160" y="101"/>
                    <a:pt x="160" y="100"/>
                    <a:pt x="160" y="100"/>
                  </a:cubicBezTo>
                  <a:cubicBezTo>
                    <a:pt x="161" y="100"/>
                    <a:pt x="161" y="100"/>
                    <a:pt x="162" y="99"/>
                  </a:cubicBezTo>
                  <a:cubicBezTo>
                    <a:pt x="162" y="99"/>
                    <a:pt x="163" y="99"/>
                    <a:pt x="163" y="99"/>
                  </a:cubicBezTo>
                  <a:cubicBezTo>
                    <a:pt x="185" y="99"/>
                    <a:pt x="185" y="99"/>
                    <a:pt x="185" y="99"/>
                  </a:cubicBezTo>
                  <a:cubicBezTo>
                    <a:pt x="185" y="99"/>
                    <a:pt x="186" y="99"/>
                    <a:pt x="186" y="99"/>
                  </a:cubicBezTo>
                  <a:cubicBezTo>
                    <a:pt x="187" y="100"/>
                    <a:pt x="187" y="100"/>
                    <a:pt x="188" y="100"/>
                  </a:cubicBezTo>
                  <a:cubicBezTo>
                    <a:pt x="188" y="100"/>
                    <a:pt x="188" y="101"/>
                    <a:pt x="189" y="101"/>
                  </a:cubicBezTo>
                  <a:cubicBezTo>
                    <a:pt x="189" y="101"/>
                    <a:pt x="189" y="102"/>
                    <a:pt x="189" y="102"/>
                  </a:cubicBezTo>
                  <a:cubicBezTo>
                    <a:pt x="190" y="110"/>
                    <a:pt x="190" y="110"/>
                    <a:pt x="190" y="110"/>
                  </a:cubicBezTo>
                  <a:cubicBezTo>
                    <a:pt x="190" y="110"/>
                    <a:pt x="190" y="111"/>
                    <a:pt x="189" y="111"/>
                  </a:cubicBezTo>
                  <a:cubicBezTo>
                    <a:pt x="189" y="112"/>
                    <a:pt x="189" y="112"/>
                    <a:pt x="189" y="112"/>
                  </a:cubicBezTo>
                  <a:cubicBezTo>
                    <a:pt x="188" y="113"/>
                    <a:pt x="188" y="113"/>
                    <a:pt x="187" y="113"/>
                  </a:cubicBezTo>
                  <a:cubicBezTo>
                    <a:pt x="187" y="113"/>
                    <a:pt x="186" y="113"/>
                    <a:pt x="186" y="113"/>
                  </a:cubicBezTo>
                  <a:cubicBezTo>
                    <a:pt x="164" y="113"/>
                    <a:pt x="164" y="113"/>
                    <a:pt x="164" y="113"/>
                  </a:cubicBezTo>
                  <a:cubicBezTo>
                    <a:pt x="163" y="113"/>
                    <a:pt x="163" y="113"/>
                    <a:pt x="162" y="113"/>
                  </a:cubicBezTo>
                  <a:cubicBezTo>
                    <a:pt x="162" y="113"/>
                    <a:pt x="161" y="113"/>
                    <a:pt x="161" y="112"/>
                  </a:cubicBezTo>
                  <a:cubicBezTo>
                    <a:pt x="160" y="112"/>
                    <a:pt x="160" y="112"/>
                    <a:pt x="160" y="111"/>
                  </a:cubicBezTo>
                  <a:cubicBezTo>
                    <a:pt x="159" y="111"/>
                    <a:pt x="159" y="110"/>
                    <a:pt x="159" y="110"/>
                  </a:cubicBezTo>
                  <a:close/>
                  <a:moveTo>
                    <a:pt x="144" y="110"/>
                  </a:moveTo>
                  <a:cubicBezTo>
                    <a:pt x="144" y="110"/>
                    <a:pt x="143" y="111"/>
                    <a:pt x="143" y="111"/>
                  </a:cubicBezTo>
                  <a:cubicBezTo>
                    <a:pt x="143" y="112"/>
                    <a:pt x="143" y="112"/>
                    <a:pt x="142" y="112"/>
                  </a:cubicBezTo>
                  <a:cubicBezTo>
                    <a:pt x="142" y="113"/>
                    <a:pt x="141" y="113"/>
                    <a:pt x="141" y="113"/>
                  </a:cubicBezTo>
                  <a:cubicBezTo>
                    <a:pt x="140" y="113"/>
                    <a:pt x="140" y="113"/>
                    <a:pt x="139" y="113"/>
                  </a:cubicBezTo>
                  <a:cubicBezTo>
                    <a:pt x="117" y="113"/>
                    <a:pt x="117" y="113"/>
                    <a:pt x="117" y="113"/>
                  </a:cubicBezTo>
                  <a:cubicBezTo>
                    <a:pt x="117" y="113"/>
                    <a:pt x="116" y="113"/>
                    <a:pt x="116" y="113"/>
                  </a:cubicBezTo>
                  <a:cubicBezTo>
                    <a:pt x="115" y="113"/>
                    <a:pt x="115" y="113"/>
                    <a:pt x="114" y="112"/>
                  </a:cubicBezTo>
                  <a:cubicBezTo>
                    <a:pt x="114" y="112"/>
                    <a:pt x="114" y="112"/>
                    <a:pt x="114" y="111"/>
                  </a:cubicBezTo>
                  <a:cubicBezTo>
                    <a:pt x="113" y="111"/>
                    <a:pt x="113" y="110"/>
                    <a:pt x="113" y="110"/>
                  </a:cubicBezTo>
                  <a:cubicBezTo>
                    <a:pt x="113" y="102"/>
                    <a:pt x="113" y="102"/>
                    <a:pt x="113" y="102"/>
                  </a:cubicBezTo>
                  <a:cubicBezTo>
                    <a:pt x="113" y="102"/>
                    <a:pt x="113" y="101"/>
                    <a:pt x="114" y="101"/>
                  </a:cubicBezTo>
                  <a:cubicBezTo>
                    <a:pt x="114" y="101"/>
                    <a:pt x="114" y="100"/>
                    <a:pt x="115" y="100"/>
                  </a:cubicBezTo>
                  <a:cubicBezTo>
                    <a:pt x="115" y="100"/>
                    <a:pt x="115" y="100"/>
                    <a:pt x="116" y="99"/>
                  </a:cubicBezTo>
                  <a:cubicBezTo>
                    <a:pt x="116" y="99"/>
                    <a:pt x="117" y="99"/>
                    <a:pt x="118" y="99"/>
                  </a:cubicBezTo>
                  <a:cubicBezTo>
                    <a:pt x="139" y="99"/>
                    <a:pt x="139" y="99"/>
                    <a:pt x="139" y="99"/>
                  </a:cubicBezTo>
                  <a:cubicBezTo>
                    <a:pt x="140" y="99"/>
                    <a:pt x="140" y="99"/>
                    <a:pt x="141" y="99"/>
                  </a:cubicBezTo>
                  <a:cubicBezTo>
                    <a:pt x="141" y="100"/>
                    <a:pt x="142" y="100"/>
                    <a:pt x="142" y="100"/>
                  </a:cubicBezTo>
                  <a:cubicBezTo>
                    <a:pt x="143" y="100"/>
                    <a:pt x="143" y="101"/>
                    <a:pt x="143" y="101"/>
                  </a:cubicBezTo>
                  <a:cubicBezTo>
                    <a:pt x="143" y="101"/>
                    <a:pt x="143" y="102"/>
                    <a:pt x="143" y="102"/>
                  </a:cubicBezTo>
                  <a:lnTo>
                    <a:pt x="144" y="110"/>
                  </a:lnTo>
                  <a:close/>
                  <a:moveTo>
                    <a:pt x="97" y="111"/>
                  </a:moveTo>
                  <a:cubicBezTo>
                    <a:pt x="97" y="112"/>
                    <a:pt x="97" y="112"/>
                    <a:pt x="96" y="112"/>
                  </a:cubicBezTo>
                  <a:cubicBezTo>
                    <a:pt x="96" y="113"/>
                    <a:pt x="95" y="113"/>
                    <a:pt x="95" y="113"/>
                  </a:cubicBezTo>
                  <a:cubicBezTo>
                    <a:pt x="94" y="113"/>
                    <a:pt x="94" y="113"/>
                    <a:pt x="93" y="113"/>
                  </a:cubicBezTo>
                  <a:cubicBezTo>
                    <a:pt x="71" y="113"/>
                    <a:pt x="71" y="113"/>
                    <a:pt x="71" y="113"/>
                  </a:cubicBezTo>
                  <a:cubicBezTo>
                    <a:pt x="71" y="113"/>
                    <a:pt x="70" y="113"/>
                    <a:pt x="70" y="113"/>
                  </a:cubicBezTo>
                  <a:cubicBezTo>
                    <a:pt x="69" y="113"/>
                    <a:pt x="69" y="113"/>
                    <a:pt x="68" y="112"/>
                  </a:cubicBezTo>
                  <a:cubicBezTo>
                    <a:pt x="68" y="112"/>
                    <a:pt x="68" y="112"/>
                    <a:pt x="67" y="111"/>
                  </a:cubicBezTo>
                  <a:cubicBezTo>
                    <a:pt x="67" y="111"/>
                    <a:pt x="67" y="110"/>
                    <a:pt x="67" y="110"/>
                  </a:cubicBezTo>
                  <a:cubicBezTo>
                    <a:pt x="68" y="102"/>
                    <a:pt x="68" y="102"/>
                    <a:pt x="68" y="102"/>
                  </a:cubicBezTo>
                  <a:cubicBezTo>
                    <a:pt x="68" y="102"/>
                    <a:pt x="68" y="101"/>
                    <a:pt x="68" y="101"/>
                  </a:cubicBezTo>
                  <a:cubicBezTo>
                    <a:pt x="68" y="101"/>
                    <a:pt x="69" y="100"/>
                    <a:pt x="69" y="100"/>
                  </a:cubicBezTo>
                  <a:cubicBezTo>
                    <a:pt x="69" y="100"/>
                    <a:pt x="70" y="100"/>
                    <a:pt x="70" y="99"/>
                  </a:cubicBezTo>
                  <a:cubicBezTo>
                    <a:pt x="71" y="99"/>
                    <a:pt x="71" y="99"/>
                    <a:pt x="72" y="99"/>
                  </a:cubicBezTo>
                  <a:cubicBezTo>
                    <a:pt x="94" y="99"/>
                    <a:pt x="94" y="99"/>
                    <a:pt x="94" y="99"/>
                  </a:cubicBezTo>
                  <a:cubicBezTo>
                    <a:pt x="94" y="99"/>
                    <a:pt x="95" y="99"/>
                    <a:pt x="95" y="99"/>
                  </a:cubicBezTo>
                  <a:cubicBezTo>
                    <a:pt x="96" y="100"/>
                    <a:pt x="96" y="100"/>
                    <a:pt x="97" y="100"/>
                  </a:cubicBezTo>
                  <a:cubicBezTo>
                    <a:pt x="97" y="100"/>
                    <a:pt x="97" y="101"/>
                    <a:pt x="97" y="101"/>
                  </a:cubicBezTo>
                  <a:cubicBezTo>
                    <a:pt x="98" y="101"/>
                    <a:pt x="98" y="102"/>
                    <a:pt x="98" y="102"/>
                  </a:cubicBezTo>
                  <a:cubicBezTo>
                    <a:pt x="97" y="110"/>
                    <a:pt x="97" y="110"/>
                    <a:pt x="97" y="110"/>
                  </a:cubicBezTo>
                  <a:cubicBezTo>
                    <a:pt x="97" y="110"/>
                    <a:pt x="97" y="111"/>
                    <a:pt x="97" y="111"/>
                  </a:cubicBezTo>
                  <a:close/>
                  <a:moveTo>
                    <a:pt x="69" y="75"/>
                  </a:moveTo>
                  <a:cubicBezTo>
                    <a:pt x="69" y="75"/>
                    <a:pt x="70" y="75"/>
                    <a:pt x="70" y="74"/>
                  </a:cubicBezTo>
                  <a:cubicBezTo>
                    <a:pt x="70" y="74"/>
                    <a:pt x="70" y="74"/>
                    <a:pt x="71" y="73"/>
                  </a:cubicBezTo>
                  <a:cubicBezTo>
                    <a:pt x="71" y="73"/>
                    <a:pt x="72" y="73"/>
                    <a:pt x="72" y="73"/>
                  </a:cubicBezTo>
                  <a:cubicBezTo>
                    <a:pt x="73" y="73"/>
                    <a:pt x="73" y="73"/>
                    <a:pt x="74" y="73"/>
                  </a:cubicBezTo>
                  <a:cubicBezTo>
                    <a:pt x="95" y="73"/>
                    <a:pt x="95" y="73"/>
                    <a:pt x="95" y="73"/>
                  </a:cubicBezTo>
                  <a:cubicBezTo>
                    <a:pt x="95" y="73"/>
                    <a:pt x="96" y="73"/>
                    <a:pt x="96" y="73"/>
                  </a:cubicBezTo>
                  <a:cubicBezTo>
                    <a:pt x="97" y="73"/>
                    <a:pt x="97" y="73"/>
                    <a:pt x="97" y="73"/>
                  </a:cubicBezTo>
                  <a:cubicBezTo>
                    <a:pt x="98" y="74"/>
                    <a:pt x="98" y="74"/>
                    <a:pt x="98" y="74"/>
                  </a:cubicBezTo>
                  <a:cubicBezTo>
                    <a:pt x="99" y="75"/>
                    <a:pt x="99" y="75"/>
                    <a:pt x="99" y="75"/>
                  </a:cubicBezTo>
                  <a:cubicBezTo>
                    <a:pt x="98" y="83"/>
                    <a:pt x="98" y="83"/>
                    <a:pt x="98" y="83"/>
                  </a:cubicBezTo>
                  <a:cubicBezTo>
                    <a:pt x="98" y="83"/>
                    <a:pt x="98" y="84"/>
                    <a:pt x="98" y="84"/>
                  </a:cubicBezTo>
                  <a:cubicBezTo>
                    <a:pt x="98" y="84"/>
                    <a:pt x="97" y="85"/>
                    <a:pt x="97" y="85"/>
                  </a:cubicBezTo>
                  <a:cubicBezTo>
                    <a:pt x="97" y="85"/>
                    <a:pt x="96" y="85"/>
                    <a:pt x="96" y="85"/>
                  </a:cubicBezTo>
                  <a:cubicBezTo>
                    <a:pt x="95" y="86"/>
                    <a:pt x="95" y="86"/>
                    <a:pt x="94" y="86"/>
                  </a:cubicBezTo>
                  <a:cubicBezTo>
                    <a:pt x="73" y="86"/>
                    <a:pt x="73" y="86"/>
                    <a:pt x="73" y="86"/>
                  </a:cubicBezTo>
                  <a:cubicBezTo>
                    <a:pt x="72" y="86"/>
                    <a:pt x="72" y="86"/>
                    <a:pt x="71" y="85"/>
                  </a:cubicBezTo>
                  <a:cubicBezTo>
                    <a:pt x="71" y="85"/>
                    <a:pt x="70" y="85"/>
                    <a:pt x="70" y="85"/>
                  </a:cubicBezTo>
                  <a:cubicBezTo>
                    <a:pt x="70" y="85"/>
                    <a:pt x="69" y="84"/>
                    <a:pt x="69" y="84"/>
                  </a:cubicBezTo>
                  <a:cubicBezTo>
                    <a:pt x="69" y="84"/>
                    <a:pt x="69" y="83"/>
                    <a:pt x="69" y="83"/>
                  </a:cubicBezTo>
                  <a:lnTo>
                    <a:pt x="69" y="75"/>
                  </a:lnTo>
                  <a:close/>
                  <a:moveTo>
                    <a:pt x="140" y="73"/>
                  </a:moveTo>
                  <a:cubicBezTo>
                    <a:pt x="141" y="73"/>
                    <a:pt x="141" y="73"/>
                    <a:pt x="142" y="73"/>
                  </a:cubicBezTo>
                  <a:cubicBezTo>
                    <a:pt x="142" y="74"/>
                    <a:pt x="142" y="74"/>
                    <a:pt x="143" y="74"/>
                  </a:cubicBezTo>
                  <a:cubicBezTo>
                    <a:pt x="143" y="75"/>
                    <a:pt x="143" y="75"/>
                    <a:pt x="143" y="75"/>
                  </a:cubicBezTo>
                  <a:cubicBezTo>
                    <a:pt x="143" y="83"/>
                    <a:pt x="143" y="83"/>
                    <a:pt x="143" y="83"/>
                  </a:cubicBezTo>
                  <a:cubicBezTo>
                    <a:pt x="143" y="83"/>
                    <a:pt x="143" y="84"/>
                    <a:pt x="143" y="84"/>
                  </a:cubicBezTo>
                  <a:cubicBezTo>
                    <a:pt x="143" y="84"/>
                    <a:pt x="142" y="85"/>
                    <a:pt x="142" y="85"/>
                  </a:cubicBezTo>
                  <a:cubicBezTo>
                    <a:pt x="142" y="85"/>
                    <a:pt x="141" y="85"/>
                    <a:pt x="141" y="85"/>
                  </a:cubicBezTo>
                  <a:cubicBezTo>
                    <a:pt x="140" y="86"/>
                    <a:pt x="140" y="86"/>
                    <a:pt x="139" y="86"/>
                  </a:cubicBezTo>
                  <a:cubicBezTo>
                    <a:pt x="118" y="86"/>
                    <a:pt x="118" y="86"/>
                    <a:pt x="118" y="86"/>
                  </a:cubicBezTo>
                  <a:cubicBezTo>
                    <a:pt x="117" y="86"/>
                    <a:pt x="117" y="86"/>
                    <a:pt x="116" y="85"/>
                  </a:cubicBezTo>
                  <a:cubicBezTo>
                    <a:pt x="116" y="85"/>
                    <a:pt x="115" y="85"/>
                    <a:pt x="115" y="85"/>
                  </a:cubicBezTo>
                  <a:cubicBezTo>
                    <a:pt x="114" y="85"/>
                    <a:pt x="114" y="84"/>
                    <a:pt x="114" y="84"/>
                  </a:cubicBezTo>
                  <a:cubicBezTo>
                    <a:pt x="114" y="84"/>
                    <a:pt x="114" y="83"/>
                    <a:pt x="114" y="83"/>
                  </a:cubicBezTo>
                  <a:cubicBezTo>
                    <a:pt x="114" y="75"/>
                    <a:pt x="114" y="75"/>
                    <a:pt x="114" y="75"/>
                  </a:cubicBezTo>
                  <a:cubicBezTo>
                    <a:pt x="114" y="75"/>
                    <a:pt x="114" y="75"/>
                    <a:pt x="114" y="74"/>
                  </a:cubicBezTo>
                  <a:cubicBezTo>
                    <a:pt x="114" y="74"/>
                    <a:pt x="115" y="74"/>
                    <a:pt x="115" y="73"/>
                  </a:cubicBezTo>
                  <a:cubicBezTo>
                    <a:pt x="115" y="73"/>
                    <a:pt x="116" y="73"/>
                    <a:pt x="116" y="73"/>
                  </a:cubicBezTo>
                  <a:cubicBezTo>
                    <a:pt x="117" y="73"/>
                    <a:pt x="117" y="73"/>
                    <a:pt x="118" y="73"/>
                  </a:cubicBezTo>
                  <a:cubicBezTo>
                    <a:pt x="139" y="73"/>
                    <a:pt x="139" y="73"/>
                    <a:pt x="139" y="73"/>
                  </a:cubicBezTo>
                  <a:cubicBezTo>
                    <a:pt x="139" y="73"/>
                    <a:pt x="140" y="73"/>
                    <a:pt x="140" y="73"/>
                  </a:cubicBezTo>
                  <a:close/>
                  <a:moveTo>
                    <a:pt x="188" y="84"/>
                  </a:moveTo>
                  <a:cubicBezTo>
                    <a:pt x="187" y="84"/>
                    <a:pt x="187" y="85"/>
                    <a:pt x="187" y="85"/>
                  </a:cubicBezTo>
                  <a:cubicBezTo>
                    <a:pt x="186" y="85"/>
                    <a:pt x="186" y="85"/>
                    <a:pt x="186" y="85"/>
                  </a:cubicBezTo>
                  <a:cubicBezTo>
                    <a:pt x="185" y="86"/>
                    <a:pt x="184" y="86"/>
                    <a:pt x="184" y="86"/>
                  </a:cubicBezTo>
                  <a:cubicBezTo>
                    <a:pt x="163" y="86"/>
                    <a:pt x="163" y="86"/>
                    <a:pt x="163" y="86"/>
                  </a:cubicBezTo>
                  <a:cubicBezTo>
                    <a:pt x="162" y="86"/>
                    <a:pt x="162" y="86"/>
                    <a:pt x="161" y="85"/>
                  </a:cubicBezTo>
                  <a:cubicBezTo>
                    <a:pt x="161" y="85"/>
                    <a:pt x="160" y="85"/>
                    <a:pt x="160" y="85"/>
                  </a:cubicBezTo>
                  <a:cubicBezTo>
                    <a:pt x="159" y="85"/>
                    <a:pt x="159" y="84"/>
                    <a:pt x="159" y="84"/>
                  </a:cubicBezTo>
                  <a:cubicBezTo>
                    <a:pt x="159" y="84"/>
                    <a:pt x="158" y="83"/>
                    <a:pt x="158" y="83"/>
                  </a:cubicBezTo>
                  <a:cubicBezTo>
                    <a:pt x="158" y="75"/>
                    <a:pt x="158" y="75"/>
                    <a:pt x="158" y="75"/>
                  </a:cubicBezTo>
                  <a:cubicBezTo>
                    <a:pt x="158" y="75"/>
                    <a:pt x="158" y="75"/>
                    <a:pt x="158" y="74"/>
                  </a:cubicBezTo>
                  <a:cubicBezTo>
                    <a:pt x="159" y="74"/>
                    <a:pt x="159" y="74"/>
                    <a:pt x="159" y="73"/>
                  </a:cubicBezTo>
                  <a:cubicBezTo>
                    <a:pt x="160" y="73"/>
                    <a:pt x="160" y="73"/>
                    <a:pt x="161" y="73"/>
                  </a:cubicBezTo>
                  <a:cubicBezTo>
                    <a:pt x="161" y="73"/>
                    <a:pt x="162" y="73"/>
                    <a:pt x="162" y="73"/>
                  </a:cubicBezTo>
                  <a:cubicBezTo>
                    <a:pt x="183" y="73"/>
                    <a:pt x="183" y="73"/>
                    <a:pt x="183" y="73"/>
                  </a:cubicBezTo>
                  <a:cubicBezTo>
                    <a:pt x="184" y="73"/>
                    <a:pt x="184" y="73"/>
                    <a:pt x="185" y="73"/>
                  </a:cubicBezTo>
                  <a:cubicBezTo>
                    <a:pt x="185" y="73"/>
                    <a:pt x="186" y="73"/>
                    <a:pt x="186" y="73"/>
                  </a:cubicBezTo>
                  <a:cubicBezTo>
                    <a:pt x="186" y="74"/>
                    <a:pt x="187" y="74"/>
                    <a:pt x="187" y="74"/>
                  </a:cubicBezTo>
                  <a:cubicBezTo>
                    <a:pt x="187" y="75"/>
                    <a:pt x="187" y="75"/>
                    <a:pt x="187" y="75"/>
                  </a:cubicBezTo>
                  <a:cubicBezTo>
                    <a:pt x="188" y="83"/>
                    <a:pt x="188" y="83"/>
                    <a:pt x="188" y="83"/>
                  </a:cubicBezTo>
                  <a:cubicBezTo>
                    <a:pt x="188" y="83"/>
                    <a:pt x="188" y="84"/>
                    <a:pt x="188" y="84"/>
                  </a:cubicBezTo>
                  <a:close/>
                  <a:moveTo>
                    <a:pt x="69" y="142"/>
                  </a:moveTo>
                  <a:cubicBezTo>
                    <a:pt x="69" y="142"/>
                    <a:pt x="68" y="142"/>
                    <a:pt x="68" y="142"/>
                  </a:cubicBezTo>
                  <a:cubicBezTo>
                    <a:pt x="67" y="142"/>
                    <a:pt x="67" y="142"/>
                    <a:pt x="66" y="141"/>
                  </a:cubicBezTo>
                  <a:cubicBezTo>
                    <a:pt x="66" y="141"/>
                    <a:pt x="66" y="141"/>
                    <a:pt x="65" y="140"/>
                  </a:cubicBezTo>
                  <a:cubicBezTo>
                    <a:pt x="65" y="140"/>
                    <a:pt x="65" y="139"/>
                    <a:pt x="65" y="139"/>
                  </a:cubicBezTo>
                  <a:cubicBezTo>
                    <a:pt x="66" y="132"/>
                    <a:pt x="66" y="132"/>
                    <a:pt x="66" y="132"/>
                  </a:cubicBezTo>
                  <a:cubicBezTo>
                    <a:pt x="66" y="131"/>
                    <a:pt x="66" y="131"/>
                    <a:pt x="66" y="131"/>
                  </a:cubicBezTo>
                  <a:cubicBezTo>
                    <a:pt x="66" y="130"/>
                    <a:pt x="66" y="130"/>
                    <a:pt x="66" y="130"/>
                  </a:cubicBezTo>
                  <a:cubicBezTo>
                    <a:pt x="66" y="129"/>
                    <a:pt x="67" y="129"/>
                    <a:pt x="67" y="128"/>
                  </a:cubicBezTo>
                  <a:cubicBezTo>
                    <a:pt x="68" y="128"/>
                    <a:pt x="68" y="128"/>
                    <a:pt x="69" y="128"/>
                  </a:cubicBezTo>
                  <a:cubicBezTo>
                    <a:pt x="69" y="128"/>
                    <a:pt x="70" y="127"/>
                    <a:pt x="70" y="127"/>
                  </a:cubicBezTo>
                  <a:cubicBezTo>
                    <a:pt x="93" y="127"/>
                    <a:pt x="93" y="127"/>
                    <a:pt x="93" y="127"/>
                  </a:cubicBezTo>
                  <a:cubicBezTo>
                    <a:pt x="93" y="127"/>
                    <a:pt x="94" y="128"/>
                    <a:pt x="94" y="128"/>
                  </a:cubicBezTo>
                  <a:cubicBezTo>
                    <a:pt x="95" y="128"/>
                    <a:pt x="95" y="128"/>
                    <a:pt x="96" y="128"/>
                  </a:cubicBezTo>
                  <a:cubicBezTo>
                    <a:pt x="96" y="129"/>
                    <a:pt x="96" y="129"/>
                    <a:pt x="96" y="130"/>
                  </a:cubicBezTo>
                  <a:cubicBezTo>
                    <a:pt x="97" y="130"/>
                    <a:pt x="97" y="130"/>
                    <a:pt x="97" y="131"/>
                  </a:cubicBezTo>
                  <a:cubicBezTo>
                    <a:pt x="97" y="139"/>
                    <a:pt x="97" y="139"/>
                    <a:pt x="97" y="139"/>
                  </a:cubicBezTo>
                  <a:cubicBezTo>
                    <a:pt x="96" y="139"/>
                    <a:pt x="96" y="140"/>
                    <a:pt x="96" y="140"/>
                  </a:cubicBezTo>
                  <a:cubicBezTo>
                    <a:pt x="96" y="141"/>
                    <a:pt x="96" y="141"/>
                    <a:pt x="95" y="141"/>
                  </a:cubicBezTo>
                  <a:cubicBezTo>
                    <a:pt x="95" y="142"/>
                    <a:pt x="94" y="142"/>
                    <a:pt x="94" y="142"/>
                  </a:cubicBezTo>
                  <a:cubicBezTo>
                    <a:pt x="93" y="142"/>
                    <a:pt x="93" y="142"/>
                    <a:pt x="92" y="142"/>
                  </a:cubicBezTo>
                  <a:lnTo>
                    <a:pt x="69" y="142"/>
                  </a:lnTo>
                  <a:close/>
                  <a:moveTo>
                    <a:pt x="117" y="142"/>
                  </a:moveTo>
                  <a:cubicBezTo>
                    <a:pt x="116" y="142"/>
                    <a:pt x="116" y="142"/>
                    <a:pt x="115" y="142"/>
                  </a:cubicBezTo>
                  <a:cubicBezTo>
                    <a:pt x="115" y="142"/>
                    <a:pt x="114" y="142"/>
                    <a:pt x="114" y="141"/>
                  </a:cubicBezTo>
                  <a:cubicBezTo>
                    <a:pt x="114" y="141"/>
                    <a:pt x="113" y="141"/>
                    <a:pt x="113" y="140"/>
                  </a:cubicBezTo>
                  <a:cubicBezTo>
                    <a:pt x="113" y="140"/>
                    <a:pt x="113" y="139"/>
                    <a:pt x="113" y="139"/>
                  </a:cubicBezTo>
                  <a:cubicBezTo>
                    <a:pt x="113" y="131"/>
                    <a:pt x="113" y="131"/>
                    <a:pt x="113" y="131"/>
                  </a:cubicBezTo>
                  <a:cubicBezTo>
                    <a:pt x="113" y="130"/>
                    <a:pt x="113" y="130"/>
                    <a:pt x="113" y="130"/>
                  </a:cubicBezTo>
                  <a:cubicBezTo>
                    <a:pt x="113" y="129"/>
                    <a:pt x="114" y="129"/>
                    <a:pt x="114" y="128"/>
                  </a:cubicBezTo>
                  <a:cubicBezTo>
                    <a:pt x="115" y="128"/>
                    <a:pt x="115" y="128"/>
                    <a:pt x="116" y="128"/>
                  </a:cubicBezTo>
                  <a:cubicBezTo>
                    <a:pt x="116" y="128"/>
                    <a:pt x="117" y="127"/>
                    <a:pt x="117" y="127"/>
                  </a:cubicBezTo>
                  <a:cubicBezTo>
                    <a:pt x="140" y="127"/>
                    <a:pt x="140" y="127"/>
                    <a:pt x="140" y="127"/>
                  </a:cubicBezTo>
                  <a:cubicBezTo>
                    <a:pt x="140" y="127"/>
                    <a:pt x="141" y="128"/>
                    <a:pt x="141" y="128"/>
                  </a:cubicBezTo>
                  <a:cubicBezTo>
                    <a:pt x="142" y="128"/>
                    <a:pt x="142" y="128"/>
                    <a:pt x="143" y="128"/>
                  </a:cubicBezTo>
                  <a:cubicBezTo>
                    <a:pt x="143" y="129"/>
                    <a:pt x="143" y="129"/>
                    <a:pt x="144" y="130"/>
                  </a:cubicBezTo>
                  <a:cubicBezTo>
                    <a:pt x="144" y="130"/>
                    <a:pt x="144" y="130"/>
                    <a:pt x="144" y="131"/>
                  </a:cubicBezTo>
                  <a:cubicBezTo>
                    <a:pt x="144" y="139"/>
                    <a:pt x="144" y="139"/>
                    <a:pt x="144" y="139"/>
                  </a:cubicBezTo>
                  <a:cubicBezTo>
                    <a:pt x="144" y="139"/>
                    <a:pt x="144" y="140"/>
                    <a:pt x="144" y="140"/>
                  </a:cubicBezTo>
                  <a:cubicBezTo>
                    <a:pt x="143" y="141"/>
                    <a:pt x="143" y="141"/>
                    <a:pt x="143" y="141"/>
                  </a:cubicBezTo>
                  <a:cubicBezTo>
                    <a:pt x="142" y="142"/>
                    <a:pt x="142" y="142"/>
                    <a:pt x="141" y="142"/>
                  </a:cubicBezTo>
                  <a:cubicBezTo>
                    <a:pt x="141" y="142"/>
                    <a:pt x="140" y="142"/>
                    <a:pt x="140" y="142"/>
                  </a:cubicBezTo>
                  <a:lnTo>
                    <a:pt x="117" y="142"/>
                  </a:lnTo>
                  <a:close/>
                  <a:moveTo>
                    <a:pt x="165" y="142"/>
                  </a:moveTo>
                  <a:cubicBezTo>
                    <a:pt x="164" y="142"/>
                    <a:pt x="164" y="142"/>
                    <a:pt x="163" y="142"/>
                  </a:cubicBezTo>
                  <a:cubicBezTo>
                    <a:pt x="163" y="142"/>
                    <a:pt x="162" y="142"/>
                    <a:pt x="162" y="141"/>
                  </a:cubicBezTo>
                  <a:cubicBezTo>
                    <a:pt x="161" y="141"/>
                    <a:pt x="161" y="141"/>
                    <a:pt x="161" y="140"/>
                  </a:cubicBezTo>
                  <a:cubicBezTo>
                    <a:pt x="160" y="140"/>
                    <a:pt x="160" y="139"/>
                    <a:pt x="160" y="139"/>
                  </a:cubicBezTo>
                  <a:cubicBezTo>
                    <a:pt x="160" y="131"/>
                    <a:pt x="160" y="131"/>
                    <a:pt x="160" y="131"/>
                  </a:cubicBezTo>
                  <a:cubicBezTo>
                    <a:pt x="160" y="130"/>
                    <a:pt x="160" y="130"/>
                    <a:pt x="160" y="130"/>
                  </a:cubicBezTo>
                  <a:cubicBezTo>
                    <a:pt x="161" y="129"/>
                    <a:pt x="161" y="129"/>
                    <a:pt x="161" y="128"/>
                  </a:cubicBezTo>
                  <a:cubicBezTo>
                    <a:pt x="162" y="128"/>
                    <a:pt x="162" y="128"/>
                    <a:pt x="163" y="128"/>
                  </a:cubicBezTo>
                  <a:cubicBezTo>
                    <a:pt x="163" y="128"/>
                    <a:pt x="164" y="127"/>
                    <a:pt x="164" y="127"/>
                  </a:cubicBezTo>
                  <a:cubicBezTo>
                    <a:pt x="186" y="127"/>
                    <a:pt x="186" y="127"/>
                    <a:pt x="186" y="127"/>
                  </a:cubicBezTo>
                  <a:cubicBezTo>
                    <a:pt x="187" y="127"/>
                    <a:pt x="188" y="128"/>
                    <a:pt x="188" y="128"/>
                  </a:cubicBezTo>
                  <a:cubicBezTo>
                    <a:pt x="189" y="128"/>
                    <a:pt x="189" y="128"/>
                    <a:pt x="190" y="128"/>
                  </a:cubicBezTo>
                  <a:cubicBezTo>
                    <a:pt x="190" y="129"/>
                    <a:pt x="190" y="129"/>
                    <a:pt x="191" y="130"/>
                  </a:cubicBezTo>
                  <a:cubicBezTo>
                    <a:pt x="191" y="130"/>
                    <a:pt x="191" y="130"/>
                    <a:pt x="191" y="131"/>
                  </a:cubicBezTo>
                  <a:cubicBezTo>
                    <a:pt x="191" y="132"/>
                    <a:pt x="191" y="132"/>
                    <a:pt x="191" y="132"/>
                  </a:cubicBezTo>
                  <a:cubicBezTo>
                    <a:pt x="192" y="139"/>
                    <a:pt x="192" y="139"/>
                    <a:pt x="192" y="139"/>
                  </a:cubicBezTo>
                  <a:cubicBezTo>
                    <a:pt x="192" y="139"/>
                    <a:pt x="191" y="140"/>
                    <a:pt x="191" y="140"/>
                  </a:cubicBezTo>
                  <a:cubicBezTo>
                    <a:pt x="191" y="141"/>
                    <a:pt x="191" y="141"/>
                    <a:pt x="190" y="141"/>
                  </a:cubicBezTo>
                  <a:cubicBezTo>
                    <a:pt x="190" y="142"/>
                    <a:pt x="190" y="142"/>
                    <a:pt x="189" y="142"/>
                  </a:cubicBezTo>
                  <a:cubicBezTo>
                    <a:pt x="189" y="142"/>
                    <a:pt x="188" y="142"/>
                    <a:pt x="187" y="142"/>
                  </a:cubicBezTo>
                  <a:lnTo>
                    <a:pt x="165" y="1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sp>
        <p:nvSpPr>
          <p:cNvPr id="68" name="文本框 52"/>
          <p:cNvSpPr txBox="1">
            <a:spLocks noChangeArrowheads="1"/>
          </p:cNvSpPr>
          <p:nvPr/>
        </p:nvSpPr>
        <p:spPr bwMode="auto">
          <a:xfrm>
            <a:off x="7732713" y="2509838"/>
            <a:ext cx="12096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TITLE</a:t>
            </a:r>
            <a:endPar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69" name="矩形 53"/>
          <p:cNvSpPr>
            <a:spLocks noChangeArrowheads="1"/>
          </p:cNvSpPr>
          <p:nvPr/>
        </p:nvSpPr>
        <p:spPr bwMode="auto">
          <a:xfrm>
            <a:off x="7853363" y="2970213"/>
            <a:ext cx="41687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70" name="文本框 54"/>
          <p:cNvSpPr txBox="1">
            <a:spLocks noChangeArrowheads="1"/>
          </p:cNvSpPr>
          <p:nvPr/>
        </p:nvSpPr>
        <p:spPr bwMode="auto">
          <a:xfrm>
            <a:off x="7732713" y="3984625"/>
            <a:ext cx="12096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TITLE</a:t>
            </a:r>
            <a:endPar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71" name="矩形 55"/>
          <p:cNvSpPr>
            <a:spLocks noChangeArrowheads="1"/>
          </p:cNvSpPr>
          <p:nvPr/>
        </p:nvSpPr>
        <p:spPr bwMode="auto">
          <a:xfrm>
            <a:off x="7853363" y="4446588"/>
            <a:ext cx="41687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72" name="文本框 56"/>
          <p:cNvSpPr txBox="1">
            <a:spLocks noChangeArrowheads="1"/>
          </p:cNvSpPr>
          <p:nvPr/>
        </p:nvSpPr>
        <p:spPr bwMode="auto">
          <a:xfrm>
            <a:off x="3240088" y="2479675"/>
            <a:ext cx="12096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TITLE</a:t>
            </a:r>
            <a:endPar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73" name="矩形 57"/>
          <p:cNvSpPr>
            <a:spLocks noChangeArrowheads="1"/>
          </p:cNvSpPr>
          <p:nvPr/>
        </p:nvSpPr>
        <p:spPr bwMode="auto">
          <a:xfrm>
            <a:off x="285750" y="2911475"/>
            <a:ext cx="41671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74" name="文本框 58"/>
          <p:cNvSpPr txBox="1">
            <a:spLocks noChangeArrowheads="1"/>
          </p:cNvSpPr>
          <p:nvPr/>
        </p:nvSpPr>
        <p:spPr bwMode="auto">
          <a:xfrm>
            <a:off x="3236913" y="3983038"/>
            <a:ext cx="12096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TITLE</a:t>
            </a:r>
            <a:endParaRPr kumimoji="0" lang="zh-CN" altLang="en-US"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75" name="矩形 59"/>
          <p:cNvSpPr>
            <a:spLocks noChangeArrowheads="1"/>
          </p:cNvSpPr>
          <p:nvPr/>
        </p:nvSpPr>
        <p:spPr bwMode="auto">
          <a:xfrm>
            <a:off x="280988" y="4414838"/>
            <a:ext cx="41687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Add your words here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According to your need to draw the text box size</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5"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6626"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6634"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grpSp>
        <p:nvGrpSpPr>
          <p:cNvPr id="26635" name="组合 3"/>
          <p:cNvGrpSpPr/>
          <p:nvPr/>
        </p:nvGrpSpPr>
        <p:grpSpPr>
          <a:xfrm>
            <a:off x="695325" y="2254250"/>
            <a:ext cx="10987088" cy="2933700"/>
            <a:chOff x="694544" y="2254658"/>
            <a:chExt cx="10987347" cy="2932577"/>
          </a:xfrm>
        </p:grpSpPr>
        <p:sp>
          <p:nvSpPr>
            <p:cNvPr id="13" name="Oval 4"/>
            <p:cNvSpPr/>
            <p:nvPr/>
          </p:nvSpPr>
          <p:spPr>
            <a:xfrm>
              <a:off x="694544" y="3013193"/>
              <a:ext cx="1606588" cy="1607522"/>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14" name="Oval 5"/>
            <p:cNvSpPr/>
            <p:nvPr/>
          </p:nvSpPr>
          <p:spPr>
            <a:xfrm>
              <a:off x="3752141" y="2951304"/>
              <a:ext cx="1606588" cy="1605935"/>
            </a:xfrm>
            <a:prstGeom prst="ellipse">
              <a:avLst/>
            </a:prstGeom>
            <a:noFill/>
            <a:ln w="25400" cap="flat" cmpd="sng" algn="ctr">
              <a:solidFill>
                <a:srgbClr val="404040"/>
              </a:solid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15" name="Oval 6"/>
            <p:cNvSpPr/>
            <p:nvPr/>
          </p:nvSpPr>
          <p:spPr>
            <a:xfrm>
              <a:off x="6809738" y="2951304"/>
              <a:ext cx="1606588" cy="1605935"/>
            </a:xfrm>
            <a:prstGeom prst="ellipse">
              <a:avLst/>
            </a:prstGeom>
            <a:noFill/>
            <a:ln w="25400" cap="flat" cmpd="sng" algn="ctr">
              <a:solidFill>
                <a:srgbClr val="404040"/>
              </a:solid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16" name="Freeform 55"/>
            <p:cNvSpPr>
              <a:spLocks noEditPoints="1"/>
            </p:cNvSpPr>
            <p:nvPr/>
          </p:nvSpPr>
          <p:spPr bwMode="auto">
            <a:xfrm>
              <a:off x="4287142" y="3386113"/>
              <a:ext cx="536588" cy="399897"/>
            </a:xfrm>
            <a:custGeom>
              <a:avLst/>
              <a:gdLst/>
              <a:ahLst/>
              <a:cxnLst>
                <a:cxn ang="0">
                  <a:pos x="19" y="42"/>
                </a:cxn>
                <a:cxn ang="0">
                  <a:pos x="17" y="42"/>
                </a:cxn>
                <a:cxn ang="0">
                  <a:pos x="1" y="25"/>
                </a:cxn>
                <a:cxn ang="0">
                  <a:pos x="1" y="24"/>
                </a:cxn>
                <a:cxn ang="0">
                  <a:pos x="17" y="7"/>
                </a:cxn>
                <a:cxn ang="0">
                  <a:pos x="19" y="7"/>
                </a:cxn>
                <a:cxn ang="0">
                  <a:pos x="21" y="9"/>
                </a:cxn>
                <a:cxn ang="0">
                  <a:pos x="21" y="11"/>
                </a:cxn>
                <a:cxn ang="0">
                  <a:pos x="7" y="25"/>
                </a:cxn>
                <a:cxn ang="0">
                  <a:pos x="21" y="39"/>
                </a:cxn>
                <a:cxn ang="0">
                  <a:pos x="21" y="40"/>
                </a:cxn>
                <a:cxn ang="0">
                  <a:pos x="19" y="42"/>
                </a:cxn>
                <a:cxn ang="0">
                  <a:pos x="29" y="48"/>
                </a:cxn>
                <a:cxn ang="0">
                  <a:pos x="27" y="49"/>
                </a:cxn>
                <a:cxn ang="0">
                  <a:pos x="25" y="48"/>
                </a:cxn>
                <a:cxn ang="0">
                  <a:pos x="24" y="47"/>
                </a:cxn>
                <a:cxn ang="0">
                  <a:pos x="38" y="1"/>
                </a:cxn>
                <a:cxn ang="0">
                  <a:pos x="39" y="0"/>
                </a:cxn>
                <a:cxn ang="0">
                  <a:pos x="41" y="1"/>
                </a:cxn>
                <a:cxn ang="0">
                  <a:pos x="42" y="2"/>
                </a:cxn>
                <a:cxn ang="0">
                  <a:pos x="29" y="48"/>
                </a:cxn>
                <a:cxn ang="0">
                  <a:pos x="49" y="42"/>
                </a:cxn>
                <a:cxn ang="0">
                  <a:pos x="47" y="42"/>
                </a:cxn>
                <a:cxn ang="0">
                  <a:pos x="45" y="40"/>
                </a:cxn>
                <a:cxn ang="0">
                  <a:pos x="45" y="39"/>
                </a:cxn>
                <a:cxn ang="0">
                  <a:pos x="59" y="25"/>
                </a:cxn>
                <a:cxn ang="0">
                  <a:pos x="45" y="11"/>
                </a:cxn>
                <a:cxn ang="0">
                  <a:pos x="45" y="9"/>
                </a:cxn>
                <a:cxn ang="0">
                  <a:pos x="47" y="7"/>
                </a:cxn>
                <a:cxn ang="0">
                  <a:pos x="49" y="7"/>
                </a:cxn>
                <a:cxn ang="0">
                  <a:pos x="65" y="24"/>
                </a:cxn>
                <a:cxn ang="0">
                  <a:pos x="65" y="25"/>
                </a:cxn>
                <a:cxn ang="0">
                  <a:pos x="49" y="42"/>
                </a:cxn>
              </a:cxnLst>
              <a:rect l="0" t="0" r="r" b="b"/>
              <a:pathLst>
                <a:path w="66" h="49">
                  <a:moveTo>
                    <a:pt x="19" y="42"/>
                  </a:moveTo>
                  <a:cubicBezTo>
                    <a:pt x="19" y="43"/>
                    <a:pt x="18" y="43"/>
                    <a:pt x="17" y="42"/>
                  </a:cubicBezTo>
                  <a:cubicBezTo>
                    <a:pt x="1" y="25"/>
                    <a:pt x="1" y="25"/>
                    <a:pt x="1" y="25"/>
                  </a:cubicBezTo>
                  <a:cubicBezTo>
                    <a:pt x="0" y="25"/>
                    <a:pt x="0" y="24"/>
                    <a:pt x="1" y="24"/>
                  </a:cubicBezTo>
                  <a:cubicBezTo>
                    <a:pt x="17" y="7"/>
                    <a:pt x="17" y="7"/>
                    <a:pt x="17" y="7"/>
                  </a:cubicBezTo>
                  <a:cubicBezTo>
                    <a:pt x="18" y="7"/>
                    <a:pt x="19" y="7"/>
                    <a:pt x="19" y="7"/>
                  </a:cubicBezTo>
                  <a:cubicBezTo>
                    <a:pt x="21" y="9"/>
                    <a:pt x="21" y="9"/>
                    <a:pt x="21" y="9"/>
                  </a:cubicBezTo>
                  <a:cubicBezTo>
                    <a:pt x="21" y="9"/>
                    <a:pt x="21" y="10"/>
                    <a:pt x="21" y="11"/>
                  </a:cubicBezTo>
                  <a:cubicBezTo>
                    <a:pt x="7" y="25"/>
                    <a:pt x="7" y="25"/>
                    <a:pt x="7" y="25"/>
                  </a:cubicBezTo>
                  <a:cubicBezTo>
                    <a:pt x="21" y="39"/>
                    <a:pt x="21" y="39"/>
                    <a:pt x="21" y="39"/>
                  </a:cubicBezTo>
                  <a:cubicBezTo>
                    <a:pt x="21" y="39"/>
                    <a:pt x="21" y="40"/>
                    <a:pt x="21" y="40"/>
                  </a:cubicBezTo>
                  <a:lnTo>
                    <a:pt x="19" y="42"/>
                  </a:lnTo>
                  <a:close/>
                  <a:moveTo>
                    <a:pt x="29" y="48"/>
                  </a:moveTo>
                  <a:cubicBezTo>
                    <a:pt x="28" y="49"/>
                    <a:pt x="28" y="49"/>
                    <a:pt x="27" y="49"/>
                  </a:cubicBezTo>
                  <a:cubicBezTo>
                    <a:pt x="25" y="48"/>
                    <a:pt x="25" y="48"/>
                    <a:pt x="25" y="48"/>
                  </a:cubicBezTo>
                  <a:cubicBezTo>
                    <a:pt x="24" y="48"/>
                    <a:pt x="24" y="48"/>
                    <a:pt x="24" y="47"/>
                  </a:cubicBezTo>
                  <a:cubicBezTo>
                    <a:pt x="38" y="1"/>
                    <a:pt x="38" y="1"/>
                    <a:pt x="38" y="1"/>
                  </a:cubicBezTo>
                  <a:cubicBezTo>
                    <a:pt x="38" y="0"/>
                    <a:pt x="38" y="0"/>
                    <a:pt x="39" y="0"/>
                  </a:cubicBezTo>
                  <a:cubicBezTo>
                    <a:pt x="41" y="1"/>
                    <a:pt x="41" y="1"/>
                    <a:pt x="41" y="1"/>
                  </a:cubicBezTo>
                  <a:cubicBezTo>
                    <a:pt x="42" y="1"/>
                    <a:pt x="42" y="2"/>
                    <a:pt x="42" y="2"/>
                  </a:cubicBezTo>
                  <a:lnTo>
                    <a:pt x="29" y="48"/>
                  </a:lnTo>
                  <a:close/>
                  <a:moveTo>
                    <a:pt x="49" y="42"/>
                  </a:moveTo>
                  <a:cubicBezTo>
                    <a:pt x="48" y="43"/>
                    <a:pt x="48" y="43"/>
                    <a:pt x="47" y="42"/>
                  </a:cubicBezTo>
                  <a:cubicBezTo>
                    <a:pt x="45" y="40"/>
                    <a:pt x="45" y="40"/>
                    <a:pt x="45" y="40"/>
                  </a:cubicBezTo>
                  <a:cubicBezTo>
                    <a:pt x="45" y="40"/>
                    <a:pt x="45" y="39"/>
                    <a:pt x="45" y="39"/>
                  </a:cubicBezTo>
                  <a:cubicBezTo>
                    <a:pt x="59" y="25"/>
                    <a:pt x="59" y="25"/>
                    <a:pt x="59" y="25"/>
                  </a:cubicBezTo>
                  <a:cubicBezTo>
                    <a:pt x="45" y="11"/>
                    <a:pt x="45" y="11"/>
                    <a:pt x="45" y="11"/>
                  </a:cubicBezTo>
                  <a:cubicBezTo>
                    <a:pt x="45" y="10"/>
                    <a:pt x="45" y="9"/>
                    <a:pt x="45" y="9"/>
                  </a:cubicBezTo>
                  <a:cubicBezTo>
                    <a:pt x="47" y="7"/>
                    <a:pt x="47" y="7"/>
                    <a:pt x="47" y="7"/>
                  </a:cubicBezTo>
                  <a:cubicBezTo>
                    <a:pt x="48" y="7"/>
                    <a:pt x="48" y="7"/>
                    <a:pt x="49" y="7"/>
                  </a:cubicBezTo>
                  <a:cubicBezTo>
                    <a:pt x="65" y="24"/>
                    <a:pt x="65" y="24"/>
                    <a:pt x="65" y="24"/>
                  </a:cubicBezTo>
                  <a:cubicBezTo>
                    <a:pt x="66" y="24"/>
                    <a:pt x="66" y="25"/>
                    <a:pt x="65" y="25"/>
                  </a:cubicBezTo>
                  <a:lnTo>
                    <a:pt x="49" y="42"/>
                  </a:lnTo>
                  <a:close/>
                </a:path>
              </a:pathLst>
            </a:custGeom>
            <a:solidFill>
              <a:schemeClr val="tx1">
                <a:lumMod val="75000"/>
                <a:lumOff val="25000"/>
              </a:schemeClr>
            </a:solidFill>
            <a:ln w="9525">
              <a:noFill/>
              <a:round/>
            </a:ln>
          </p:spPr>
          <p:txBody>
            <a:bodyPr lIns="121682" tIns="60841" rIns="121682" bIns="6084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17" name="Freeform 105"/>
            <p:cNvSpPr>
              <a:spLocks noEditPoints="1"/>
            </p:cNvSpPr>
            <p:nvPr/>
          </p:nvSpPr>
          <p:spPr bwMode="auto">
            <a:xfrm>
              <a:off x="1243832" y="3335332"/>
              <a:ext cx="509600" cy="501458"/>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lIns="121682" tIns="60841" rIns="121682" bIns="6084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AC2AC">
                    <a:lumMod val="50000"/>
                  </a:srgbClr>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18" name="Freeform 34"/>
            <p:cNvSpPr>
              <a:spLocks noEditPoints="1"/>
            </p:cNvSpPr>
            <p:nvPr/>
          </p:nvSpPr>
          <p:spPr bwMode="auto">
            <a:xfrm>
              <a:off x="7392365" y="3365483"/>
              <a:ext cx="439747" cy="439570"/>
            </a:xfrm>
            <a:custGeom>
              <a:avLst/>
              <a:gdLst/>
              <a:ahLst/>
              <a:cxnLst>
                <a:cxn ang="0">
                  <a:pos x="27" y="55"/>
                </a:cxn>
                <a:cxn ang="0">
                  <a:pos x="0" y="28"/>
                </a:cxn>
                <a:cxn ang="0">
                  <a:pos x="27" y="0"/>
                </a:cxn>
                <a:cxn ang="0">
                  <a:pos x="55" y="28"/>
                </a:cxn>
                <a:cxn ang="0">
                  <a:pos x="27" y="55"/>
                </a:cxn>
                <a:cxn ang="0">
                  <a:pos x="27" y="5"/>
                </a:cxn>
                <a:cxn ang="0">
                  <a:pos x="4" y="28"/>
                </a:cxn>
                <a:cxn ang="0">
                  <a:pos x="27" y="51"/>
                </a:cxn>
                <a:cxn ang="0">
                  <a:pos x="50" y="28"/>
                </a:cxn>
                <a:cxn ang="0">
                  <a:pos x="27" y="5"/>
                </a:cxn>
                <a:cxn ang="0">
                  <a:pos x="27" y="46"/>
                </a:cxn>
                <a:cxn ang="0">
                  <a:pos x="9" y="28"/>
                </a:cxn>
                <a:cxn ang="0">
                  <a:pos x="27" y="9"/>
                </a:cxn>
                <a:cxn ang="0">
                  <a:pos x="45" y="28"/>
                </a:cxn>
                <a:cxn ang="0">
                  <a:pos x="27" y="46"/>
                </a:cxn>
                <a:cxn ang="0">
                  <a:pos x="27" y="14"/>
                </a:cxn>
                <a:cxn ang="0">
                  <a:pos x="13" y="28"/>
                </a:cxn>
                <a:cxn ang="0">
                  <a:pos x="27" y="41"/>
                </a:cxn>
                <a:cxn ang="0">
                  <a:pos x="41" y="28"/>
                </a:cxn>
                <a:cxn ang="0">
                  <a:pos x="27" y="14"/>
                </a:cxn>
                <a:cxn ang="0">
                  <a:pos x="27" y="37"/>
                </a:cxn>
                <a:cxn ang="0">
                  <a:pos x="18" y="28"/>
                </a:cxn>
                <a:cxn ang="0">
                  <a:pos x="27" y="19"/>
                </a:cxn>
                <a:cxn ang="0">
                  <a:pos x="36" y="28"/>
                </a:cxn>
                <a:cxn ang="0">
                  <a:pos x="27" y="37"/>
                </a:cxn>
              </a:cxnLst>
              <a:rect l="0" t="0" r="r" b="b"/>
              <a:pathLst>
                <a:path w="55" h="55">
                  <a:moveTo>
                    <a:pt x="27" y="55"/>
                  </a:moveTo>
                  <a:cubicBezTo>
                    <a:pt x="12" y="55"/>
                    <a:pt x="0" y="43"/>
                    <a:pt x="0" y="28"/>
                  </a:cubicBezTo>
                  <a:cubicBezTo>
                    <a:pt x="0" y="13"/>
                    <a:pt x="12" y="0"/>
                    <a:pt x="27" y="0"/>
                  </a:cubicBezTo>
                  <a:cubicBezTo>
                    <a:pt x="42" y="0"/>
                    <a:pt x="55" y="13"/>
                    <a:pt x="55" y="28"/>
                  </a:cubicBezTo>
                  <a:cubicBezTo>
                    <a:pt x="55" y="43"/>
                    <a:pt x="42" y="55"/>
                    <a:pt x="27" y="55"/>
                  </a:cubicBezTo>
                  <a:close/>
                  <a:moveTo>
                    <a:pt x="27" y="5"/>
                  </a:moveTo>
                  <a:cubicBezTo>
                    <a:pt x="15" y="5"/>
                    <a:pt x="4" y="15"/>
                    <a:pt x="4" y="28"/>
                  </a:cubicBezTo>
                  <a:cubicBezTo>
                    <a:pt x="4" y="40"/>
                    <a:pt x="15" y="51"/>
                    <a:pt x="27" y="51"/>
                  </a:cubicBezTo>
                  <a:cubicBezTo>
                    <a:pt x="40" y="51"/>
                    <a:pt x="50" y="40"/>
                    <a:pt x="50" y="28"/>
                  </a:cubicBezTo>
                  <a:cubicBezTo>
                    <a:pt x="50" y="15"/>
                    <a:pt x="40" y="5"/>
                    <a:pt x="27" y="5"/>
                  </a:cubicBezTo>
                  <a:close/>
                  <a:moveTo>
                    <a:pt x="27" y="46"/>
                  </a:moveTo>
                  <a:cubicBezTo>
                    <a:pt x="17" y="46"/>
                    <a:pt x="9" y="38"/>
                    <a:pt x="9" y="28"/>
                  </a:cubicBezTo>
                  <a:cubicBezTo>
                    <a:pt x="9" y="18"/>
                    <a:pt x="17" y="9"/>
                    <a:pt x="27" y="9"/>
                  </a:cubicBezTo>
                  <a:cubicBezTo>
                    <a:pt x="37" y="9"/>
                    <a:pt x="45" y="18"/>
                    <a:pt x="45" y="28"/>
                  </a:cubicBezTo>
                  <a:cubicBezTo>
                    <a:pt x="45" y="38"/>
                    <a:pt x="37" y="46"/>
                    <a:pt x="27" y="46"/>
                  </a:cubicBezTo>
                  <a:close/>
                  <a:moveTo>
                    <a:pt x="27" y="14"/>
                  </a:moveTo>
                  <a:cubicBezTo>
                    <a:pt x="20" y="14"/>
                    <a:pt x="13" y="20"/>
                    <a:pt x="13" y="28"/>
                  </a:cubicBezTo>
                  <a:cubicBezTo>
                    <a:pt x="13" y="35"/>
                    <a:pt x="20" y="41"/>
                    <a:pt x="27" y="41"/>
                  </a:cubicBezTo>
                  <a:cubicBezTo>
                    <a:pt x="35" y="41"/>
                    <a:pt x="41" y="35"/>
                    <a:pt x="41" y="28"/>
                  </a:cubicBezTo>
                  <a:cubicBezTo>
                    <a:pt x="41" y="20"/>
                    <a:pt x="35" y="14"/>
                    <a:pt x="27" y="14"/>
                  </a:cubicBezTo>
                  <a:close/>
                  <a:moveTo>
                    <a:pt x="27" y="37"/>
                  </a:moveTo>
                  <a:cubicBezTo>
                    <a:pt x="22" y="37"/>
                    <a:pt x="18" y="33"/>
                    <a:pt x="18" y="28"/>
                  </a:cubicBezTo>
                  <a:cubicBezTo>
                    <a:pt x="18" y="23"/>
                    <a:pt x="22" y="19"/>
                    <a:pt x="27" y="19"/>
                  </a:cubicBezTo>
                  <a:cubicBezTo>
                    <a:pt x="32" y="19"/>
                    <a:pt x="36" y="23"/>
                    <a:pt x="36" y="28"/>
                  </a:cubicBezTo>
                  <a:cubicBezTo>
                    <a:pt x="36" y="33"/>
                    <a:pt x="32" y="37"/>
                    <a:pt x="27" y="37"/>
                  </a:cubicBezTo>
                  <a:close/>
                </a:path>
              </a:pathLst>
            </a:custGeom>
            <a:solidFill>
              <a:schemeClr val="tx1">
                <a:lumMod val="75000"/>
                <a:lumOff val="25000"/>
              </a:schemeClr>
            </a:solidFill>
            <a:ln w="9525">
              <a:noFill/>
              <a:round/>
            </a:ln>
          </p:spPr>
          <p:txBody>
            <a:bodyPr lIns="121682" tIns="60841" rIns="121682" bIns="6084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cxnSp>
          <p:nvCxnSpPr>
            <p:cNvPr id="26642" name="Straight Connector 26@|9FFC:0|FBC:0|LFC:13224393|LBC:16777215"/>
            <p:cNvCxnSpPr/>
            <p:nvPr/>
          </p:nvCxnSpPr>
          <p:spPr>
            <a:xfrm rot="5400000">
              <a:off x="2739931" y="2719523"/>
              <a:ext cx="573832" cy="946"/>
            </a:xfrm>
            <a:prstGeom prst="line">
              <a:avLst/>
            </a:prstGeom>
            <a:ln w="19050" cap="flat" cmpd="sng">
              <a:solidFill>
                <a:srgbClr val="ADBACA"/>
              </a:solidFill>
              <a:prstDash val="solid"/>
              <a:round/>
              <a:headEnd type="oval" w="med" len="med"/>
              <a:tailEnd type="oval" w="med" len="med"/>
            </a:ln>
          </p:spPr>
        </p:cxnSp>
        <p:sp>
          <p:nvSpPr>
            <p:cNvPr id="27" name="Chevron 27@|1FFC:13224393|FBC:16777215|LFC:16777215|LBC:16777215"/>
            <p:cNvSpPr/>
            <p:nvPr/>
          </p:nvSpPr>
          <p:spPr>
            <a:xfrm>
              <a:off x="3194916" y="2570450"/>
              <a:ext cx="303219" cy="303096"/>
            </a:xfrm>
            <a:prstGeom prst="chevron">
              <a:avLst/>
            </a:prstGeom>
            <a:solidFill>
              <a:srgbClr val="ADBAC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cxnSp>
          <p:nvCxnSpPr>
            <p:cNvPr id="26644" name="Shape 92@|1FFC:0|FBC:0|LFC:13224393|LBC:16777215"/>
            <p:cNvCxnSpPr/>
            <p:nvPr/>
          </p:nvCxnSpPr>
          <p:spPr>
            <a:xfrm rot="-10800000" flipV="1">
              <a:off x="1498225" y="2701650"/>
              <a:ext cx="1528150" cy="304205"/>
            </a:xfrm>
            <a:prstGeom prst="bentConnector2">
              <a:avLst/>
            </a:prstGeom>
            <a:ln w="19050" cap="flat" cmpd="sng">
              <a:solidFill>
                <a:srgbClr val="ADBACA"/>
              </a:solidFill>
              <a:prstDash val="solid"/>
              <a:miter/>
              <a:headEnd type="none" w="med" len="med"/>
              <a:tailEnd type="none" w="med" len="med"/>
            </a:ln>
          </p:spPr>
        </p:cxnSp>
        <p:cxnSp>
          <p:nvCxnSpPr>
            <p:cNvPr id="26645" name="Straight Connector 30@|9FFC:0|FBC:0|LFC:13224393|LBC:16777215"/>
            <p:cNvCxnSpPr/>
            <p:nvPr/>
          </p:nvCxnSpPr>
          <p:spPr>
            <a:xfrm rot="5400000">
              <a:off x="8803644" y="2664212"/>
              <a:ext cx="573832" cy="946"/>
            </a:xfrm>
            <a:prstGeom prst="line">
              <a:avLst/>
            </a:prstGeom>
            <a:ln w="19050" cap="flat" cmpd="sng">
              <a:solidFill>
                <a:srgbClr val="ADBACA"/>
              </a:solidFill>
              <a:prstDash val="solid"/>
              <a:round/>
              <a:headEnd type="oval" w="med" len="med"/>
              <a:tailEnd type="oval" w="med" len="med"/>
            </a:ln>
          </p:spPr>
        </p:cxnSp>
        <p:sp>
          <p:nvSpPr>
            <p:cNvPr id="31" name="Chevron 31@|1FFC:13224393|FBC:16777215|LFC:16777215|LBC:16777215"/>
            <p:cNvSpPr/>
            <p:nvPr/>
          </p:nvSpPr>
          <p:spPr>
            <a:xfrm>
              <a:off x="9257721" y="2514908"/>
              <a:ext cx="304807" cy="303097"/>
            </a:xfrm>
            <a:prstGeom prst="chevron">
              <a:avLst/>
            </a:prstGeom>
            <a:solidFill>
              <a:srgbClr val="ADBAC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cxnSp>
          <p:nvCxnSpPr>
            <p:cNvPr id="26647" name="Shape 95@|1FFC:0|FBC:0|LFC:13224393|LBC:16777215"/>
            <p:cNvCxnSpPr/>
            <p:nvPr/>
          </p:nvCxnSpPr>
          <p:spPr>
            <a:xfrm rot="-10800000" flipV="1">
              <a:off x="7561938" y="2646339"/>
              <a:ext cx="1528150" cy="304205"/>
            </a:xfrm>
            <a:prstGeom prst="bentConnector2">
              <a:avLst/>
            </a:prstGeom>
            <a:ln w="19050" cap="flat" cmpd="sng">
              <a:solidFill>
                <a:srgbClr val="ADBACA"/>
              </a:solidFill>
              <a:prstDash val="solid"/>
              <a:miter/>
              <a:headEnd type="none" w="med" len="med"/>
              <a:tailEnd type="none" w="med" len="med"/>
            </a:ln>
          </p:spPr>
        </p:cxnSp>
        <p:cxnSp>
          <p:nvCxnSpPr>
            <p:cNvPr id="26648" name="Straight Connector 34@|9FFC:0|FBC:0|LFC:13224393|LBC:16777215"/>
            <p:cNvCxnSpPr/>
            <p:nvPr/>
          </p:nvCxnSpPr>
          <p:spPr>
            <a:xfrm rot="-5400000" flipV="1">
              <a:off x="5784423" y="4839028"/>
              <a:ext cx="573832" cy="946"/>
            </a:xfrm>
            <a:prstGeom prst="line">
              <a:avLst/>
            </a:prstGeom>
            <a:ln w="19050" cap="flat" cmpd="sng">
              <a:solidFill>
                <a:srgbClr val="ADBACA"/>
              </a:solidFill>
              <a:prstDash val="solid"/>
              <a:round/>
              <a:headEnd type="oval" w="med" len="med"/>
              <a:tailEnd type="oval" w="med" len="med"/>
            </a:ln>
          </p:spPr>
        </p:cxnSp>
        <p:sp>
          <p:nvSpPr>
            <p:cNvPr id="34" name="Chevron 35@|1FFC:13224393|FBC:16777215|LFC:16777215|LBC:16777215"/>
            <p:cNvSpPr/>
            <p:nvPr/>
          </p:nvSpPr>
          <p:spPr>
            <a:xfrm flipV="1">
              <a:off x="6238225" y="4685777"/>
              <a:ext cx="304807" cy="304683"/>
            </a:xfrm>
            <a:prstGeom prst="chevron">
              <a:avLst/>
            </a:prstGeom>
            <a:solidFill>
              <a:srgbClr val="ADBAC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cxnSp>
          <p:nvCxnSpPr>
            <p:cNvPr id="26650" name="Shape 98@|1FFC:0|FBC:0|LFC:13224393|LBC:16777215"/>
            <p:cNvCxnSpPr/>
            <p:nvPr/>
          </p:nvCxnSpPr>
          <p:spPr>
            <a:xfrm rot="10800000">
              <a:off x="4542717" y="4553642"/>
              <a:ext cx="1528150" cy="304205"/>
            </a:xfrm>
            <a:prstGeom prst="bentConnector2">
              <a:avLst/>
            </a:prstGeom>
            <a:ln w="19050" cap="flat" cmpd="sng">
              <a:solidFill>
                <a:srgbClr val="ADBACA"/>
              </a:solidFill>
              <a:prstDash val="solid"/>
              <a:miter/>
              <a:headEnd type="none" w="med" len="med"/>
              <a:tailEnd type="none" w="med" len="med"/>
            </a:ln>
          </p:spPr>
        </p:cxnSp>
        <p:sp>
          <p:nvSpPr>
            <p:cNvPr id="36" name="Oval 38@|1FFC:49407|FBC:16777215|LFC:16777215|LBC:16777215"/>
            <p:cNvSpPr/>
            <p:nvPr/>
          </p:nvSpPr>
          <p:spPr>
            <a:xfrm>
              <a:off x="2513862" y="3241705"/>
              <a:ext cx="1025549" cy="1025132"/>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7" name="Oval 39@|1FFC:16777215|FBC:16777215|LFC:16777215|LBC:16777215"/>
            <p:cNvSpPr/>
            <p:nvPr/>
          </p:nvSpPr>
          <p:spPr>
            <a:xfrm>
              <a:off x="2617052" y="3344854"/>
              <a:ext cx="820756" cy="818836"/>
            </a:xfrm>
            <a:prstGeom prst="ellipse">
              <a:avLst/>
            </a:prstGeom>
            <a:solidFill>
              <a:srgbClr val="FFFFFF"/>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r>
                <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rPr>
                <a:t>01</a:t>
              </a:r>
              <a:endPar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8" name="Oval 41@|1FFC:6242303|FBC:16777215|LFC:16777215|LBC:16777215"/>
            <p:cNvSpPr/>
            <p:nvPr/>
          </p:nvSpPr>
          <p:spPr>
            <a:xfrm>
              <a:off x="5549233" y="3241705"/>
              <a:ext cx="1025549" cy="1025132"/>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9" name="Oval 42@|1FFC:16777215|FBC:16777215|LFC:16777215|LBC:16777215"/>
            <p:cNvSpPr/>
            <p:nvPr/>
          </p:nvSpPr>
          <p:spPr>
            <a:xfrm>
              <a:off x="5650836" y="3344854"/>
              <a:ext cx="820757" cy="818836"/>
            </a:xfrm>
            <a:prstGeom prst="ellipse">
              <a:avLst/>
            </a:prstGeom>
            <a:solidFill>
              <a:srgbClr val="FFFFFF"/>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r>
                <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rPr>
                <a:t>02</a:t>
              </a:r>
              <a:endPar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26655" name="TextBox 13"/>
            <p:cNvSpPr txBox="1"/>
            <p:nvPr/>
          </p:nvSpPr>
          <p:spPr>
            <a:xfrm>
              <a:off x="821547" y="4017696"/>
              <a:ext cx="1330356" cy="245968"/>
            </a:xfrm>
            <a:prstGeom prst="rect">
              <a:avLst/>
            </a:prstGeom>
            <a:noFill/>
            <a:ln w="9525">
              <a:noFill/>
            </a:ln>
          </p:spPr>
          <p:txBody>
            <a:bodyPr lIns="0" tIns="0" rIns="0" bIns="0" anchor="ctr">
              <a:spAutoFit/>
            </a:bodyPr>
            <a:p>
              <a:pPr algn="ctr" defTabSz="1216025">
                <a:spcBef>
                  <a:spcPct val="20000"/>
                </a:spcBef>
                <a:buFont typeface="Arial" panose="020B0604020202020204" pitchFamily="34" charset="0"/>
              </a:pPr>
              <a:r>
                <a:rPr lang="en-US" altLang="zh-CN" sz="1600" b="1" dirty="0">
                  <a:solidFill>
                    <a:srgbClr val="FFFFFF"/>
                  </a:solidFill>
                  <a:latin typeface="Arial" panose="020B0604020202020204" pitchFamily="34" charset="0"/>
                  <a:ea typeface="Calibri" panose="020F0502020204030204" pitchFamily="34" charset="0"/>
                  <a:sym typeface="Arial" panose="020B0604020202020204" pitchFamily="34" charset="0"/>
                </a:rPr>
                <a:t>KEYS</a:t>
              </a:r>
              <a:endParaRPr lang="en-US" altLang="zh-CN" sz="1600" b="1" dirty="0">
                <a:solidFill>
                  <a:srgbClr val="FFFFFF"/>
                </a:solidFill>
                <a:latin typeface="Arial" panose="020B0604020202020204" pitchFamily="34" charset="0"/>
                <a:ea typeface="Calibri" panose="020F0502020204030204" pitchFamily="34" charset="0"/>
                <a:sym typeface="Arial" panose="020B0604020202020204" pitchFamily="34" charset="0"/>
              </a:endParaRPr>
            </a:p>
          </p:txBody>
        </p:sp>
        <p:sp>
          <p:nvSpPr>
            <p:cNvPr id="26656" name="TextBox 13"/>
            <p:cNvSpPr txBox="1"/>
            <p:nvPr/>
          </p:nvSpPr>
          <p:spPr>
            <a:xfrm>
              <a:off x="3890257" y="4017696"/>
              <a:ext cx="1330356" cy="245968"/>
            </a:xfrm>
            <a:prstGeom prst="rect">
              <a:avLst/>
            </a:prstGeom>
            <a:noFill/>
            <a:ln w="9525">
              <a:noFill/>
            </a:ln>
          </p:spPr>
          <p:txBody>
            <a:bodyPr lIns="0" tIns="0" rIns="0" bIns="0" anchor="ctr">
              <a:spAutoFit/>
            </a:bodyPr>
            <a:p>
              <a:pPr algn="ctr" defTabSz="1216025">
                <a:spcBef>
                  <a:spcPct val="20000"/>
                </a:spcBef>
              </a:pPr>
              <a:r>
                <a:rPr lang="en-US" altLang="zh-CN" sz="1600" b="1" dirty="0">
                  <a:solidFill>
                    <a:srgbClr val="404040"/>
                  </a:solidFill>
                  <a:latin typeface="Arial" panose="020B0604020202020204" pitchFamily="34" charset="0"/>
                  <a:ea typeface="Calibri" panose="020F0502020204030204" pitchFamily="34" charset="0"/>
                  <a:sym typeface="Arial" panose="020B0604020202020204" pitchFamily="34" charset="0"/>
                </a:rPr>
                <a:t>KEYS</a:t>
              </a:r>
              <a:endParaRPr lang="en-US" altLang="zh-CN" sz="1600" b="1" dirty="0">
                <a:solidFill>
                  <a:srgbClr val="404040"/>
                </a:solidFill>
                <a:latin typeface="Arial" panose="020B0604020202020204" pitchFamily="34" charset="0"/>
                <a:ea typeface="Calibri" panose="020F0502020204030204" pitchFamily="34" charset="0"/>
                <a:sym typeface="Arial" panose="020B0604020202020204" pitchFamily="34" charset="0"/>
              </a:endParaRPr>
            </a:p>
          </p:txBody>
        </p:sp>
        <p:sp>
          <p:nvSpPr>
            <p:cNvPr id="26657" name="TextBox 13"/>
            <p:cNvSpPr txBox="1"/>
            <p:nvPr/>
          </p:nvSpPr>
          <p:spPr>
            <a:xfrm>
              <a:off x="6963730" y="4017696"/>
              <a:ext cx="1328768" cy="245968"/>
            </a:xfrm>
            <a:prstGeom prst="rect">
              <a:avLst/>
            </a:prstGeom>
            <a:noFill/>
            <a:ln w="9525">
              <a:noFill/>
            </a:ln>
          </p:spPr>
          <p:txBody>
            <a:bodyPr lIns="0" tIns="0" rIns="0" bIns="0" anchor="ctr">
              <a:spAutoFit/>
            </a:bodyPr>
            <a:p>
              <a:pPr algn="ctr" defTabSz="1216025">
                <a:spcBef>
                  <a:spcPct val="20000"/>
                </a:spcBef>
              </a:pPr>
              <a:r>
                <a:rPr lang="en-US" altLang="zh-CN" sz="1600" b="1" dirty="0">
                  <a:solidFill>
                    <a:srgbClr val="404040"/>
                  </a:solidFill>
                  <a:latin typeface="Arial" panose="020B0604020202020204" pitchFamily="34" charset="0"/>
                  <a:ea typeface="Calibri" panose="020F0502020204030204" pitchFamily="34" charset="0"/>
                  <a:sym typeface="Arial" panose="020B0604020202020204" pitchFamily="34" charset="0"/>
                </a:rPr>
                <a:t>KEYS</a:t>
              </a:r>
              <a:endParaRPr lang="en-US" altLang="zh-CN" sz="1600" b="1" dirty="0">
                <a:solidFill>
                  <a:srgbClr val="404040"/>
                </a:solidFill>
                <a:latin typeface="Arial" panose="020B0604020202020204" pitchFamily="34" charset="0"/>
                <a:ea typeface="Calibri" panose="020F0502020204030204" pitchFamily="34" charset="0"/>
                <a:sym typeface="Arial" panose="020B0604020202020204" pitchFamily="34" charset="0"/>
              </a:endParaRPr>
            </a:p>
          </p:txBody>
        </p:sp>
        <p:grpSp>
          <p:nvGrpSpPr>
            <p:cNvPr id="26658" name="组合 26"/>
            <p:cNvGrpSpPr/>
            <p:nvPr/>
          </p:nvGrpSpPr>
          <p:grpSpPr>
            <a:xfrm>
              <a:off x="8617307" y="2950545"/>
              <a:ext cx="2856338" cy="1607357"/>
              <a:chOff x="8617307" y="2950545"/>
              <a:chExt cx="2856338" cy="1607357"/>
            </a:xfrm>
          </p:grpSpPr>
          <p:sp>
            <p:nvSpPr>
              <p:cNvPr id="52" name="Oval 7"/>
              <p:cNvSpPr/>
              <p:nvPr/>
            </p:nvSpPr>
            <p:spPr>
              <a:xfrm>
                <a:off x="9867335" y="2951305"/>
                <a:ext cx="1606588" cy="1605935"/>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53" name="Freeform 245"/>
              <p:cNvSpPr/>
              <p:nvPr/>
            </p:nvSpPr>
            <p:spPr bwMode="auto">
              <a:xfrm>
                <a:off x="10376935" y="3294073"/>
                <a:ext cx="585801" cy="583976"/>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FFFFFF"/>
              </a:solidFill>
              <a:ln w="9525">
                <a:noFill/>
                <a:round/>
              </a:ln>
            </p:spPr>
            <p:txBody>
              <a:bodyPr lIns="121682" tIns="60841" rIns="121682" bIns="6084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262626"/>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54" name="Oval 44@|1FFC:11321898|FBC:16777215|LFC:16777215|LBC:16777215"/>
              <p:cNvSpPr/>
              <p:nvPr/>
            </p:nvSpPr>
            <p:spPr>
              <a:xfrm>
                <a:off x="8617944" y="3241705"/>
                <a:ext cx="1025549" cy="1025132"/>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55" name="Oval 45@|1FFC:16777215|FBC:16777215|LFC:16777215|LBC:16777215"/>
              <p:cNvSpPr/>
              <p:nvPr/>
            </p:nvSpPr>
            <p:spPr>
              <a:xfrm>
                <a:off x="8721133" y="3344854"/>
                <a:ext cx="819169" cy="818836"/>
              </a:xfrm>
              <a:prstGeom prst="ellipse">
                <a:avLst/>
              </a:prstGeom>
              <a:solidFill>
                <a:srgbClr val="FFFFFF"/>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r>
                  <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rPr>
                  <a:t>03</a:t>
                </a:r>
                <a:endPar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26663" name="TextBox 13"/>
              <p:cNvSpPr txBox="1"/>
              <p:nvPr/>
            </p:nvSpPr>
            <p:spPr>
              <a:xfrm>
                <a:off x="10005452" y="4017696"/>
                <a:ext cx="1330356" cy="245968"/>
              </a:xfrm>
              <a:prstGeom prst="rect">
                <a:avLst/>
              </a:prstGeom>
              <a:noFill/>
              <a:ln w="9525">
                <a:noFill/>
              </a:ln>
            </p:spPr>
            <p:txBody>
              <a:bodyPr lIns="0" tIns="0" rIns="0" bIns="0" anchor="ctr">
                <a:spAutoFit/>
              </a:bodyPr>
              <a:p>
                <a:pPr algn="ctr" defTabSz="1216025">
                  <a:spcBef>
                    <a:spcPct val="20000"/>
                  </a:spcBef>
                </a:pPr>
                <a:r>
                  <a:rPr lang="en-US" altLang="zh-CN" sz="1600" b="1" dirty="0">
                    <a:solidFill>
                      <a:srgbClr val="FFFFFF"/>
                    </a:solidFill>
                    <a:latin typeface="Arial" panose="020B0604020202020204" pitchFamily="34" charset="0"/>
                    <a:ea typeface="Calibri" panose="020F0502020204030204" pitchFamily="34" charset="0"/>
                    <a:sym typeface="Arial" panose="020B0604020202020204" pitchFamily="34" charset="0"/>
                  </a:rPr>
                  <a:t>KEYS</a:t>
                </a:r>
                <a:endParaRPr lang="en-US" altLang="zh-CN" sz="1600" b="1" dirty="0">
                  <a:solidFill>
                    <a:srgbClr val="FFFFFF"/>
                  </a:solidFill>
                  <a:latin typeface="Arial" panose="020B0604020202020204" pitchFamily="34" charset="0"/>
                  <a:ea typeface="Calibri" panose="020F0502020204030204" pitchFamily="34" charset="0"/>
                  <a:sym typeface="Arial" panose="020B0604020202020204" pitchFamily="34" charset="0"/>
                </a:endParaRPr>
              </a:p>
            </p:txBody>
          </p:sp>
        </p:grpSp>
        <p:sp>
          <p:nvSpPr>
            <p:cNvPr id="26664" name="TextBox 13"/>
            <p:cNvSpPr txBox="1"/>
            <p:nvPr/>
          </p:nvSpPr>
          <p:spPr>
            <a:xfrm>
              <a:off x="2032839" y="4492176"/>
              <a:ext cx="1952671" cy="245969"/>
            </a:xfrm>
            <a:prstGeom prst="rect">
              <a:avLst/>
            </a:prstGeom>
            <a:noFill/>
            <a:ln w="9525">
              <a:noFill/>
            </a:ln>
          </p:spPr>
          <p:txBody>
            <a:bodyPr lIns="0" tIns="0" rIns="0" bIns="0" anchor="t">
              <a:spAutoFit/>
            </a:bodyPr>
            <a:p>
              <a:pPr algn="ct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65" name="TextBox 13"/>
            <p:cNvSpPr txBox="1"/>
            <p:nvPr/>
          </p:nvSpPr>
          <p:spPr>
            <a:xfrm>
              <a:off x="2288432" y="4777817"/>
              <a:ext cx="1477998" cy="184080"/>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 Add your words here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66" name="TextBox 13"/>
            <p:cNvSpPr txBox="1"/>
            <p:nvPr/>
          </p:nvSpPr>
          <p:spPr>
            <a:xfrm>
              <a:off x="3556874" y="2254658"/>
              <a:ext cx="1952671" cy="245969"/>
            </a:xfrm>
            <a:prstGeom prst="rect">
              <a:avLst/>
            </a:prstGeom>
            <a:noFill/>
            <a:ln w="9525">
              <a:noFill/>
            </a:ln>
          </p:spPr>
          <p:txBody>
            <a:bodyPr lIns="0" tIns="0" rIns="0" bIns="0" anchor="t">
              <a:spAutoFit/>
            </a:bodyPr>
            <a:p>
              <a:pPr algn="ct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67" name="TextBox 13"/>
            <p:cNvSpPr txBox="1"/>
            <p:nvPr/>
          </p:nvSpPr>
          <p:spPr>
            <a:xfrm>
              <a:off x="3812467" y="2540299"/>
              <a:ext cx="1479585" cy="184080"/>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 Add your words here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68" name="TextBox 13"/>
            <p:cNvSpPr txBox="1"/>
            <p:nvPr/>
          </p:nvSpPr>
          <p:spPr>
            <a:xfrm>
              <a:off x="6628759" y="4715928"/>
              <a:ext cx="1952671" cy="247555"/>
            </a:xfrm>
            <a:prstGeom prst="rect">
              <a:avLst/>
            </a:prstGeom>
            <a:noFill/>
            <a:ln w="9525">
              <a:noFill/>
            </a:ln>
          </p:spPr>
          <p:txBody>
            <a:bodyPr lIns="0" tIns="0" rIns="0" bIns="0" anchor="t">
              <a:spAutoFit/>
            </a:bodyPr>
            <a:p>
              <a:pPr algn="ct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69" name="TextBox 13"/>
            <p:cNvSpPr txBox="1"/>
            <p:nvPr/>
          </p:nvSpPr>
          <p:spPr>
            <a:xfrm>
              <a:off x="6884353" y="5003155"/>
              <a:ext cx="1479585" cy="184080"/>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 Add your words here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70" name="TextBox 13"/>
            <p:cNvSpPr txBox="1"/>
            <p:nvPr/>
          </p:nvSpPr>
          <p:spPr>
            <a:xfrm>
              <a:off x="9729220" y="2340350"/>
              <a:ext cx="1952671" cy="245969"/>
            </a:xfrm>
            <a:prstGeom prst="rect">
              <a:avLst/>
            </a:prstGeom>
            <a:noFill/>
            <a:ln w="9525">
              <a:noFill/>
            </a:ln>
          </p:spPr>
          <p:txBody>
            <a:bodyPr lIns="0" tIns="0" rIns="0" bIns="0" anchor="t">
              <a:spAutoFit/>
            </a:bodyPr>
            <a:p>
              <a:pPr algn="ct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6671" name="TextBox 13"/>
            <p:cNvSpPr txBox="1"/>
            <p:nvPr/>
          </p:nvSpPr>
          <p:spPr>
            <a:xfrm>
              <a:off x="9984813" y="2625991"/>
              <a:ext cx="1479585" cy="184080"/>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 Add your words here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gr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7"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9698" name="组合 4"/>
          <p:cNvGrpSpPr/>
          <p:nvPr/>
        </p:nvGrpSpPr>
        <p:grpSpPr>
          <a:xfrm>
            <a:off x="3302000" y="1849438"/>
            <a:ext cx="5588000" cy="2668587"/>
            <a:chOff x="3457574" y="1641515"/>
            <a:chExt cx="5143501" cy="2455340"/>
          </a:xfrm>
        </p:grpSpPr>
        <p:grpSp>
          <p:nvGrpSpPr>
            <p:cNvPr id="29699" name="组合 5"/>
            <p:cNvGrpSpPr/>
            <p:nvPr/>
          </p:nvGrpSpPr>
          <p:grpSpPr>
            <a:xfrm>
              <a:off x="3590925" y="1980069"/>
              <a:ext cx="5010150" cy="679906"/>
              <a:chOff x="4324350" y="2295525"/>
              <a:chExt cx="3733800" cy="679906"/>
            </a:xfrm>
          </p:grpSpPr>
          <p:cxnSp>
            <p:nvCxnSpPr>
              <p:cNvPr id="15" name="直接连接符 14"/>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9704" name="组合 6"/>
            <p:cNvGrpSpPr/>
            <p:nvPr/>
          </p:nvGrpSpPr>
          <p:grpSpPr>
            <a:xfrm flipH="1" flipV="1">
              <a:off x="3457574" y="3370824"/>
              <a:ext cx="4951785" cy="726031"/>
              <a:chOff x="4324350" y="2295525"/>
              <a:chExt cx="3733800" cy="679906"/>
            </a:xfrm>
          </p:grpSpPr>
          <p:cxnSp>
            <p:nvCxnSpPr>
              <p:cNvPr id="11" name="直接连接符 10"/>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9709" name="文本框 7"/>
            <p:cNvSpPr txBox="1"/>
            <p:nvPr/>
          </p:nvSpPr>
          <p:spPr>
            <a:xfrm>
              <a:off x="3646364" y="2020114"/>
              <a:ext cx="4761830" cy="1712458"/>
            </a:xfrm>
            <a:prstGeom prst="rect">
              <a:avLst/>
            </a:prstGeom>
            <a:noFill/>
            <a:ln w="9525">
              <a:noFill/>
            </a:ln>
          </p:spPr>
          <p:txBody>
            <a:bodyPr wrap="square" anchor="t">
              <a:spAutoFit/>
            </a:bodyPr>
            <a:p>
              <a:pPr defTabSz="914400"/>
              <a:r>
                <a:rPr lang="en-US" altLang="zh-CN" sz="11500" i="1" dirty="0">
                  <a:solidFill>
                    <a:srgbClr val="404040"/>
                  </a:solidFill>
                  <a:ea typeface="Calibri" panose="020F0502020204030204" pitchFamily="34" charset="0"/>
                </a:rPr>
                <a:t>THANKS</a:t>
              </a:r>
              <a:endParaRPr lang="en-US" altLang="zh-CN" sz="11500" i="1" dirty="0">
                <a:solidFill>
                  <a:srgbClr val="404040"/>
                </a:solidFill>
                <a:ea typeface="Calibri" panose="020F0502020204030204" pitchFamily="34" charset="0"/>
              </a:endParaRPr>
            </a:p>
          </p:txBody>
        </p:sp>
        <p:sp>
          <p:nvSpPr>
            <p:cNvPr id="29710" name="文本框 9"/>
            <p:cNvSpPr txBox="1"/>
            <p:nvPr/>
          </p:nvSpPr>
          <p:spPr>
            <a:xfrm>
              <a:off x="4495261" y="1641515"/>
              <a:ext cx="3316567" cy="338554"/>
            </a:xfrm>
            <a:prstGeom prst="rect">
              <a:avLst/>
            </a:prstGeom>
            <a:noFill/>
            <a:ln w="9525">
              <a:noFill/>
            </a:ln>
          </p:spPr>
          <p:txBody>
            <a:bodyPr wrap="square" anchor="t">
              <a:spAutoFit/>
            </a:bodyPr>
            <a:p>
              <a:pPr defTabSz="914400"/>
              <a:r>
                <a:rPr lang="en-US" altLang="zh-CN" sz="1600" dirty="0">
                  <a:solidFill>
                    <a:srgbClr val="404040"/>
                  </a:solidFill>
                  <a:ea typeface="Calibri" panose="020F0502020204030204" pitchFamily="34" charset="0"/>
                  <a:sym typeface="Arial" panose="020B0604020202020204" pitchFamily="34" charset="0"/>
                </a:rPr>
                <a:t>THE PROFESSIONAL TEMPLATE</a:t>
              </a:r>
              <a:endParaRPr lang="zh-CN" altLang="en-US" sz="1600" dirty="0">
                <a:solidFill>
                  <a:srgbClr val="404040"/>
                </a:solidFill>
                <a:ea typeface="Calibri" panose="020F0502020204030204" pitchFamily="34" charset="0"/>
                <a:sym typeface="Arial" panose="020B0604020202020204" pitchFamily="34" charset="0"/>
              </a:endParaRPr>
            </a:p>
          </p:txBody>
        </p:sp>
      </p:gr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4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7650" name="组合 4"/>
          <p:cNvGrpSpPr/>
          <p:nvPr/>
        </p:nvGrpSpPr>
        <p:grpSpPr>
          <a:xfrm>
            <a:off x="3644900" y="1911350"/>
            <a:ext cx="4902200" cy="2486025"/>
            <a:chOff x="3457574" y="1980069"/>
            <a:chExt cx="5143501" cy="2116786"/>
          </a:xfrm>
        </p:grpSpPr>
        <p:grpSp>
          <p:nvGrpSpPr>
            <p:cNvPr id="27651" name="组合 5"/>
            <p:cNvGrpSpPr/>
            <p:nvPr/>
          </p:nvGrpSpPr>
          <p:grpSpPr>
            <a:xfrm>
              <a:off x="3590925" y="1980069"/>
              <a:ext cx="5010150" cy="679906"/>
              <a:chOff x="4324350" y="2295525"/>
              <a:chExt cx="3733800" cy="679906"/>
            </a:xfrm>
          </p:grpSpPr>
          <p:cxnSp>
            <p:nvCxnSpPr>
              <p:cNvPr id="15" name="直接连接符 14"/>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7656" name="组合 6"/>
            <p:cNvGrpSpPr/>
            <p:nvPr/>
          </p:nvGrpSpPr>
          <p:grpSpPr>
            <a:xfrm flipH="1" flipV="1">
              <a:off x="3457574" y="3370824"/>
              <a:ext cx="4951785" cy="726031"/>
              <a:chOff x="4324350" y="2295525"/>
              <a:chExt cx="3733800" cy="679906"/>
            </a:xfrm>
          </p:grpSpPr>
          <p:cxnSp>
            <p:nvCxnSpPr>
              <p:cNvPr id="11" name="直接连接符 10"/>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27661" name="文本框 35"/>
          <p:cNvSpPr txBox="1"/>
          <p:nvPr/>
        </p:nvSpPr>
        <p:spPr>
          <a:xfrm>
            <a:off x="4960938" y="1911350"/>
            <a:ext cx="2019300" cy="2216150"/>
          </a:xfrm>
          <a:prstGeom prst="rect">
            <a:avLst/>
          </a:prstGeom>
          <a:noFill/>
          <a:ln w="9525">
            <a:noFill/>
          </a:ln>
        </p:spPr>
        <p:txBody>
          <a:bodyPr wrap="square" anchor="t">
            <a:spAutoFit/>
          </a:bodyPr>
          <a:p>
            <a:pPr defTabSz="914400"/>
            <a:r>
              <a:rPr lang="en-US" altLang="zh-CN" sz="13800" i="1" dirty="0">
                <a:solidFill>
                  <a:srgbClr val="404040"/>
                </a:solidFill>
                <a:latin typeface="Impact" panose="020B0806030902050204" pitchFamily="34" charset="0"/>
                <a:ea typeface="SimSun" panose="02010600030101010101" pitchFamily="2" charset="-122"/>
              </a:rPr>
              <a:t>04</a:t>
            </a:r>
            <a:endParaRPr lang="zh-CN" altLang="en-US" sz="13800" i="1" dirty="0">
              <a:solidFill>
                <a:srgbClr val="404040"/>
              </a:solidFill>
              <a:latin typeface="Impact" panose="020B0806030902050204" pitchFamily="34" charset="0"/>
              <a:ea typeface="SimSun" panose="02010600030101010101" pitchFamily="2" charset="-122"/>
            </a:endParaRPr>
          </a:p>
        </p:txBody>
      </p:sp>
      <p:sp>
        <p:nvSpPr>
          <p:cNvPr id="27662" name="文本框 36"/>
          <p:cNvSpPr txBox="1"/>
          <p:nvPr/>
        </p:nvSpPr>
        <p:spPr>
          <a:xfrm>
            <a:off x="4224338" y="3867150"/>
            <a:ext cx="3743325"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27663" name="矩形 33"/>
          <p:cNvSpPr/>
          <p:nvPr/>
        </p:nvSpPr>
        <p:spPr>
          <a:xfrm>
            <a:off x="3446463" y="4675188"/>
            <a:ext cx="5297487" cy="430212"/>
          </a:xfrm>
          <a:prstGeom prst="rect">
            <a:avLst/>
          </a:prstGeom>
          <a:noFill/>
          <a:ln w="9525">
            <a:noFill/>
          </a:ln>
        </p:spPr>
        <p:txBody>
          <a:bodyPr lIns="0" tIns="0" rIns="0" bIns="0" anchor="t">
            <a:spAutoFit/>
          </a:bodyPr>
          <a:p>
            <a:pPr algn="ctr" defTabSz="1216025">
              <a:spcBef>
                <a:spcPct val="20000"/>
              </a:spcBef>
              <a:buFont typeface="Arial" panose="020B0604020202020204" pitchFamily="34" charset="0"/>
            </a:pPr>
            <a:r>
              <a:rPr lang="en-US" altLang="zh-CN" sz="1400" dirty="0">
                <a:solidFill>
                  <a:srgbClr val="404040"/>
                </a:solidFill>
                <a:ea typeface="Calibri" panose="020F0502020204030204" pitchFamily="34" charset="0"/>
                <a:sym typeface="Arial" panose="020B0604020202020204" pitchFamily="34" charset="0"/>
              </a:rPr>
              <a:t>Please read the instructions and more work at the end of the manual template.</a:t>
            </a:r>
            <a:endParaRPr lang="en-US" altLang="zh-CN" sz="1400" dirty="0">
              <a:solidFill>
                <a:srgbClr val="404040"/>
              </a:solidFill>
              <a:ea typeface="Calibri" panose="020F0502020204030204" pitchFamily="34" charset="0"/>
              <a:sym typeface="Arial" panose="020B0604020202020204" pitchFamily="34" charset="0"/>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3"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867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8682"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12" name="直接连接符 24"/>
          <p:cNvSpPr>
            <a:spLocks noChangeShapeType="1"/>
          </p:cNvSpPr>
          <p:nvPr/>
        </p:nvSpPr>
        <p:spPr bwMode="auto">
          <a:xfrm flipH="1">
            <a:off x="3236913" y="3200400"/>
            <a:ext cx="1049338"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C00000"/>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28684" name="TextBox 13"/>
          <p:cNvSpPr txBox="1"/>
          <p:nvPr/>
        </p:nvSpPr>
        <p:spPr>
          <a:xfrm>
            <a:off x="1066800" y="2886075"/>
            <a:ext cx="1952625" cy="247650"/>
          </a:xfrm>
          <a:prstGeom prst="rect">
            <a:avLst/>
          </a:prstGeom>
          <a:noFill/>
          <a:ln w="9525">
            <a:noFill/>
          </a:ln>
        </p:spPr>
        <p:txBody>
          <a:bodyPr lIns="0" tIns="0" rIns="0" bIns="0" anchor="t">
            <a:spAutoFit/>
          </a:bodyPr>
          <a:p>
            <a:pPr algn="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85" name="TextBox 13"/>
          <p:cNvSpPr txBox="1"/>
          <p:nvPr/>
        </p:nvSpPr>
        <p:spPr>
          <a:xfrm>
            <a:off x="817563" y="3167063"/>
            <a:ext cx="2201862" cy="368300"/>
          </a:xfrm>
          <a:prstGeom prst="rect">
            <a:avLst/>
          </a:prstGeom>
          <a:noFill/>
          <a:ln w="9525">
            <a:noFill/>
          </a:ln>
        </p:spPr>
        <p:txBody>
          <a:bodyPr lIns="0" tIns="0" rIns="0" bIns="0" anchor="t">
            <a:spAutoFit/>
          </a:bodyPr>
          <a:p>
            <a:pPr algn="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86" name="TextBox 13"/>
          <p:cNvSpPr txBox="1"/>
          <p:nvPr/>
        </p:nvSpPr>
        <p:spPr>
          <a:xfrm>
            <a:off x="7666038" y="1995488"/>
            <a:ext cx="1257300" cy="246062"/>
          </a:xfrm>
          <a:prstGeom prst="rect">
            <a:avLst/>
          </a:prstGeom>
          <a:noFill/>
          <a:ln w="9525">
            <a:noFill/>
          </a:ln>
        </p:spPr>
        <p:txBody>
          <a:bodyPr lIns="0" tIns="0" rIns="0" bIns="0" anchor="t">
            <a:spAutoFit/>
          </a:bodyPr>
          <a:p>
            <a:pP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87" name="TextBox 13"/>
          <p:cNvSpPr txBox="1"/>
          <p:nvPr/>
        </p:nvSpPr>
        <p:spPr>
          <a:xfrm>
            <a:off x="7666038" y="2278063"/>
            <a:ext cx="2384425" cy="368300"/>
          </a:xfrm>
          <a:prstGeom prst="rect">
            <a:avLst/>
          </a:prstGeom>
          <a:noFill/>
          <a:ln w="9525">
            <a:noFill/>
          </a:ln>
        </p:spPr>
        <p:txBody>
          <a:bodyPr lIns="0" tIns="0" rIns="0" bIns="0" anchor="t">
            <a:spAutoFit/>
          </a:bodyPr>
          <a:p>
            <a:pP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88" name="TextBox 13"/>
          <p:cNvSpPr txBox="1"/>
          <p:nvPr/>
        </p:nvSpPr>
        <p:spPr>
          <a:xfrm>
            <a:off x="1817688" y="5097463"/>
            <a:ext cx="1952625" cy="246062"/>
          </a:xfrm>
          <a:prstGeom prst="rect">
            <a:avLst/>
          </a:prstGeom>
          <a:noFill/>
          <a:ln w="9525">
            <a:noFill/>
          </a:ln>
        </p:spPr>
        <p:txBody>
          <a:bodyPr lIns="0" tIns="0" rIns="0" bIns="0" anchor="t">
            <a:spAutoFit/>
          </a:bodyPr>
          <a:p>
            <a:pPr algn="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89" name="TextBox 13"/>
          <p:cNvSpPr txBox="1"/>
          <p:nvPr/>
        </p:nvSpPr>
        <p:spPr>
          <a:xfrm>
            <a:off x="1366838" y="5349875"/>
            <a:ext cx="2439987" cy="368300"/>
          </a:xfrm>
          <a:prstGeom prst="rect">
            <a:avLst/>
          </a:prstGeom>
          <a:noFill/>
          <a:ln w="9525">
            <a:noFill/>
          </a:ln>
        </p:spPr>
        <p:txBody>
          <a:bodyPr lIns="0" tIns="0" rIns="0" bIns="0" anchor="t">
            <a:spAutoFit/>
          </a:bodyPr>
          <a:p>
            <a:pPr algn="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90" name="TextBox 13"/>
          <p:cNvSpPr txBox="1"/>
          <p:nvPr/>
        </p:nvSpPr>
        <p:spPr>
          <a:xfrm>
            <a:off x="8599488" y="4241800"/>
            <a:ext cx="1952625" cy="246063"/>
          </a:xfrm>
          <a:prstGeom prst="rect">
            <a:avLst/>
          </a:prstGeom>
          <a:noFill/>
          <a:ln w="9525">
            <a:noFill/>
          </a:ln>
        </p:spPr>
        <p:txBody>
          <a:bodyPr lIns="0" tIns="0" rIns="0" bIns="0" anchor="t">
            <a:spAutoFit/>
          </a:bodyPr>
          <a:p>
            <a:pPr defTabSz="1216025">
              <a:spcBef>
                <a:spcPct val="20000"/>
              </a:spcBef>
              <a:buFont typeface="Arial" panose="020B0604020202020204" pitchFamily="34" charset="0"/>
            </a:pPr>
            <a:r>
              <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16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28691" name="TextBox 13"/>
          <p:cNvSpPr txBox="1"/>
          <p:nvPr/>
        </p:nvSpPr>
        <p:spPr>
          <a:xfrm>
            <a:off x="8593138" y="4557713"/>
            <a:ext cx="2349500" cy="368300"/>
          </a:xfrm>
          <a:prstGeom prst="rect">
            <a:avLst/>
          </a:prstGeom>
          <a:noFill/>
          <a:ln w="9525">
            <a:noFill/>
          </a:ln>
        </p:spPr>
        <p:txBody>
          <a:bodyPr lIns="0" tIns="0" rIns="0" bIns="0" anchor="t">
            <a:spAutoFit/>
          </a:bodyPr>
          <a:p>
            <a:pPr defTabSz="1216025">
              <a:spcBef>
                <a:spcPct val="20000"/>
              </a:spcBef>
            </a:pPr>
            <a:r>
              <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grpSp>
        <p:nvGrpSpPr>
          <p:cNvPr id="28692" name="组合 12"/>
          <p:cNvGrpSpPr/>
          <p:nvPr/>
        </p:nvGrpSpPr>
        <p:grpSpPr>
          <a:xfrm>
            <a:off x="3983038" y="2116138"/>
            <a:ext cx="4422775" cy="3427412"/>
            <a:chOff x="3982894" y="2116760"/>
            <a:chExt cx="4422378" cy="3426924"/>
          </a:xfrm>
        </p:grpSpPr>
        <p:sp>
          <p:nvSpPr>
            <p:cNvPr id="30" name="新月形 29"/>
            <p:cNvSpPr>
              <a:spLocks noChangeArrowheads="1"/>
            </p:cNvSpPr>
            <p:nvPr/>
          </p:nvSpPr>
          <p:spPr bwMode="auto">
            <a:xfrm rot="20751297">
              <a:off x="4135280" y="2356438"/>
              <a:ext cx="1588944" cy="3177722"/>
            </a:xfrm>
            <a:prstGeom prst="moon">
              <a:avLst>
                <a:gd name="adj" fmla="val 15190"/>
              </a:avLst>
            </a:prstGeom>
            <a:solidFill>
              <a:srgbClr val="6A6A6A"/>
            </a:solidFill>
            <a:ln w="3175" cmpd="sng">
              <a:solidFill>
                <a:srgbClr val="F8F8F8"/>
              </a:solidFill>
              <a:miter lim="800000"/>
            </a:ln>
          </p:spPr>
          <p:txBody>
            <a:bodyPr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1" name="新月形 30"/>
            <p:cNvSpPr>
              <a:spLocks noChangeArrowheads="1"/>
            </p:cNvSpPr>
            <p:nvPr/>
          </p:nvSpPr>
          <p:spPr bwMode="auto">
            <a:xfrm rot="4551297">
              <a:off x="4949633" y="1323036"/>
              <a:ext cx="1588861" cy="3176303"/>
            </a:xfrm>
            <a:prstGeom prst="moon">
              <a:avLst>
                <a:gd name="adj" fmla="val 15190"/>
              </a:avLst>
            </a:prstGeom>
            <a:noFill/>
            <a:ln w="3175" cmpd="sng">
              <a:solidFill>
                <a:srgbClr val="404040"/>
              </a:solidFill>
              <a:miter lim="800000"/>
            </a:ln>
          </p:spPr>
          <p:txBody>
            <a:bodyPr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2" name="新月形 31"/>
            <p:cNvSpPr>
              <a:spLocks noChangeArrowheads="1"/>
            </p:cNvSpPr>
            <p:nvPr/>
          </p:nvSpPr>
          <p:spPr bwMode="auto">
            <a:xfrm rot="9951297">
              <a:off x="5984551" y="2137394"/>
              <a:ext cx="1590532" cy="3177722"/>
            </a:xfrm>
            <a:prstGeom prst="moon">
              <a:avLst>
                <a:gd name="adj" fmla="val 15190"/>
              </a:avLst>
            </a:prstGeom>
            <a:solidFill>
              <a:srgbClr val="6A6A6A"/>
            </a:solidFill>
            <a:ln w="3175" cmpd="sng">
              <a:solidFill>
                <a:srgbClr val="F8F8F8"/>
              </a:solidFill>
              <a:miter lim="800000"/>
            </a:ln>
          </p:spPr>
          <p:txBody>
            <a:bodyPr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3" name="新月形 32"/>
            <p:cNvSpPr>
              <a:spLocks noChangeArrowheads="1"/>
            </p:cNvSpPr>
            <p:nvPr/>
          </p:nvSpPr>
          <p:spPr bwMode="auto">
            <a:xfrm rot="15351297">
              <a:off x="5185357" y="3160306"/>
              <a:ext cx="1588861" cy="3177890"/>
            </a:xfrm>
            <a:prstGeom prst="moon">
              <a:avLst>
                <a:gd name="adj" fmla="val 15190"/>
              </a:avLst>
            </a:prstGeom>
            <a:noFill/>
            <a:ln w="3175" cmpd="sng">
              <a:solidFill>
                <a:srgbClr val="404040"/>
              </a:solidFill>
              <a:miter lim="800000"/>
            </a:ln>
          </p:spPr>
          <p:txBody>
            <a:bodyPr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28697" name="TextBox 11"/>
            <p:cNvSpPr/>
            <p:nvPr/>
          </p:nvSpPr>
          <p:spPr>
            <a:xfrm flipH="1">
              <a:off x="4848003" y="3532608"/>
              <a:ext cx="2111185" cy="461896"/>
            </a:xfrm>
            <a:prstGeom prst="rect">
              <a:avLst/>
            </a:prstGeom>
            <a:noFill/>
            <a:ln w="9525">
              <a:noFill/>
            </a:ln>
          </p:spPr>
          <p:txBody>
            <a:bodyPr anchor="t">
              <a:spAutoFit/>
            </a:bodyPr>
            <a:p>
              <a:pPr algn="ctr">
                <a:buFont typeface="Arial" panose="020B0604020202020204" pitchFamily="34" charset="0"/>
              </a:pPr>
              <a:r>
                <a:rPr lang="en-US" altLang="zh-CN" sz="2400" b="1" dirty="0">
                  <a:solidFill>
                    <a:srgbClr val="445469"/>
                  </a:solidFill>
                  <a:latin typeface="Arial" panose="020B0604020202020204" pitchFamily="34" charset="0"/>
                  <a:ea typeface="Calibri" panose="020F0502020204030204" pitchFamily="34" charset="0"/>
                  <a:sym typeface="Arial" panose="020B0604020202020204" pitchFamily="34" charset="0"/>
                </a:rPr>
                <a:t>ADD TITLE</a:t>
              </a:r>
              <a:endParaRPr lang="en-US" altLang="zh-CN" sz="2400" b="1" dirty="0">
                <a:solidFill>
                  <a:srgbClr val="445469"/>
                </a:solidFill>
                <a:latin typeface="Arial" panose="020B0604020202020204" pitchFamily="34" charset="0"/>
                <a:ea typeface="Calibri" panose="020F0502020204030204" pitchFamily="34" charset="0"/>
                <a:sym typeface="Arial" panose="020B0604020202020204" pitchFamily="34" charset="0"/>
              </a:endParaRPr>
            </a:p>
          </p:txBody>
        </p:sp>
        <p:sp>
          <p:nvSpPr>
            <p:cNvPr id="35" name="直接连接符 24"/>
            <p:cNvSpPr>
              <a:spLocks noChangeShapeType="1"/>
            </p:cNvSpPr>
            <p:nvPr/>
          </p:nvSpPr>
          <p:spPr bwMode="auto">
            <a:xfrm flipH="1">
              <a:off x="3982894" y="5343687"/>
              <a:ext cx="1033369"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C00000"/>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6" name="直接连接符 24"/>
            <p:cNvSpPr>
              <a:spLocks noChangeShapeType="1"/>
            </p:cNvSpPr>
            <p:nvPr/>
          </p:nvSpPr>
          <p:spPr bwMode="auto">
            <a:xfrm flipH="1">
              <a:off x="6427425" y="2240567"/>
              <a:ext cx="1050831"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C00000"/>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7" name="直接连接符 36"/>
            <p:cNvSpPr>
              <a:spLocks noChangeShapeType="1"/>
            </p:cNvSpPr>
            <p:nvPr/>
          </p:nvSpPr>
          <p:spPr bwMode="auto">
            <a:xfrm flipH="1">
              <a:off x="7371902" y="4559574"/>
              <a:ext cx="1033370"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C00000"/>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gr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0242"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290513" y="254000"/>
            <a:ext cx="3744912" cy="521970"/>
          </a:xfrm>
          <a:prstGeom prst="rect">
            <a:avLst/>
          </a:prstGeom>
          <a:noFill/>
          <a:ln w="9525">
            <a:noFill/>
          </a:ln>
        </p:spPr>
        <p:txBody>
          <a:bodyPr anchor="t">
            <a:spAutoFit/>
          </a:bodyPr>
          <a:p>
            <a:pPr>
              <a:buFont typeface="Arial" panose="020B0604020202020204" pitchFamily="34" charset="0"/>
            </a:pPr>
            <a:r>
              <a:rPr lang="en-IN" sz="2800" b="1" dirty="0">
                <a:solidFill>
                  <a:srgbClr val="404040"/>
                </a:solidFill>
                <a:ea typeface="Calibri" panose="020F0502020204030204" pitchFamily="34" charset="0"/>
              </a:rPr>
              <a:t>PROBLEM STATEMENT</a:t>
            </a:r>
            <a:endParaRPr lang="en-IN" sz="2800" b="1" dirty="0">
              <a:solidFill>
                <a:srgbClr val="404040"/>
              </a:solidFill>
              <a:ea typeface="Calibri" panose="020F0502020204030204" pitchFamily="34" charset="0"/>
            </a:endParaRPr>
          </a:p>
        </p:txBody>
      </p:sp>
      <p:sp>
        <p:nvSpPr>
          <p:cNvPr id="12" name="矩形 11"/>
          <p:cNvSpPr/>
          <p:nvPr/>
        </p:nvSpPr>
        <p:spPr>
          <a:xfrm>
            <a:off x="828675" y="1728788"/>
            <a:ext cx="10515600" cy="29003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53" name="文本框 6"/>
          <p:cNvSpPr txBox="1"/>
          <p:nvPr/>
        </p:nvSpPr>
        <p:spPr>
          <a:xfrm>
            <a:off x="957580" y="1757680"/>
            <a:ext cx="10278745" cy="1420495"/>
          </a:xfrm>
          <a:prstGeom prst="rect">
            <a:avLst/>
          </a:prstGeom>
          <a:noFill/>
          <a:ln w="9525">
            <a:noFill/>
          </a:ln>
        </p:spPr>
        <p:txBody>
          <a:bodyPr wrap="square" anchor="t">
            <a:spAutoFit/>
          </a:bodyPr>
          <a:p>
            <a:pPr algn="ctr" defTabSz="1216025">
              <a:lnSpc>
                <a:spcPct val="120000"/>
              </a:lnSpc>
              <a:spcBef>
                <a:spcPct val="20000"/>
              </a:spcBef>
              <a:buFont typeface="Arial" panose="020B0604020202020204" pitchFamily="34" charset="0"/>
            </a:pPr>
            <a:r>
              <a:rPr lang="en-US" altLang="zh-CN" sz="2000" b="1" dirty="0">
                <a:ea typeface="Calibri" panose="020F0502020204030204" pitchFamily="34" charset="0"/>
                <a:sym typeface="Arial" panose="020B0604020202020204" pitchFamily="34" charset="0"/>
              </a:rPr>
              <a:t> </a:t>
            </a:r>
            <a:r>
              <a:rPr sz="2400" b="1" dirty="0">
                <a:ea typeface="Calibri" panose="020F0502020204030204" pitchFamily="34" charset="0"/>
                <a:sym typeface="Arial" panose="020B0604020202020204" pitchFamily="34" charset="0"/>
              </a:rPr>
              <a:t>Students often feel a huge gap between what is taught in college and what they have to do in the real world. Is there a solution to bridge the gap without them taking help of extra courses online.</a:t>
            </a:r>
            <a:endParaRPr lang="en-IN" sz="2400" b="1" dirty="0">
              <a:solidFill>
                <a:srgbClr val="404040"/>
              </a:solidFill>
              <a:ea typeface="Calibri" panose="020F0502020204030204" pitchFamily="34" charset="0"/>
            </a:endParaRPr>
          </a:p>
        </p:txBody>
      </p:sp>
      <p:pic>
        <p:nvPicPr>
          <p:cNvPr id="5" name="Picture 4"/>
          <p:cNvPicPr>
            <a:picLocks noChangeAspect="1"/>
          </p:cNvPicPr>
          <p:nvPr/>
        </p:nvPicPr>
        <p:blipFill>
          <a:blip r:embed="rId2"/>
          <a:srcRect l="6759" t="9888" r="11106" b="12450"/>
          <a:stretch>
            <a:fillRect/>
          </a:stretch>
        </p:blipFill>
        <p:spPr>
          <a:xfrm>
            <a:off x="7631430" y="3251200"/>
            <a:ext cx="4232275" cy="3025775"/>
          </a:xfrm>
          <a:prstGeom prst="rect">
            <a:avLst/>
          </a:prstGeom>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3"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355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3562" name="文本框 28"/>
          <p:cNvSpPr txBox="1"/>
          <p:nvPr/>
        </p:nvSpPr>
        <p:spPr>
          <a:xfrm>
            <a:off x="290513" y="254000"/>
            <a:ext cx="3744912" cy="460375"/>
          </a:xfrm>
          <a:prstGeom prst="rect">
            <a:avLst/>
          </a:prstGeom>
          <a:noFill/>
          <a:ln w="9525">
            <a:noFill/>
          </a:ln>
        </p:spPr>
        <p:txBody>
          <a:bodyPr anchor="t">
            <a:spAutoFit/>
          </a:bodyPr>
          <a:p>
            <a:pPr>
              <a:buFont typeface="Arial" panose="020B0604020202020204" pitchFamily="34" charset="0"/>
            </a:pPr>
            <a:r>
              <a:rPr lang="en-IN" sz="2400" b="1" dirty="0">
                <a:solidFill>
                  <a:srgbClr val="404040"/>
                </a:solidFill>
                <a:ea typeface="Calibri" panose="020F0502020204030204" pitchFamily="34" charset="0"/>
                <a:sym typeface="+mn-ea"/>
              </a:rPr>
              <a:t>PROBLEM STATEMENT</a:t>
            </a:r>
            <a:endParaRPr lang="zh-CN" altLang="en-US" sz="2400" b="1" dirty="0">
              <a:solidFill>
                <a:srgbClr val="404040"/>
              </a:solidFill>
              <a:ea typeface="Calibri" panose="020F0502020204030204" pitchFamily="34" charset="0"/>
            </a:endParaRPr>
          </a:p>
        </p:txBody>
      </p:sp>
      <p:sp>
        <p:nvSpPr>
          <p:cNvPr id="17" name="椭圆 16"/>
          <p:cNvSpPr/>
          <p:nvPr/>
        </p:nvSpPr>
        <p:spPr>
          <a:xfrm>
            <a:off x="768350" y="2352675"/>
            <a:ext cx="857250" cy="85725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a:off x="769620" y="4489450"/>
            <a:ext cx="857250" cy="85725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7" name="矩形 12"/>
          <p:cNvSpPr>
            <a:spLocks noChangeArrowheads="1"/>
          </p:cNvSpPr>
          <p:nvPr/>
        </p:nvSpPr>
        <p:spPr bwMode="auto">
          <a:xfrm>
            <a:off x="2448560" y="2411730"/>
            <a:ext cx="8542020" cy="1420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Lack of Practical Knowledge</a:t>
            </a:r>
            <a:endParaRPr kumimoji="0" lang="en-IN"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r>
              <a:rPr kumimoji="0" lang="en-IN"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The curriculum wich Indian colleges follow is inclined towards theoritical knowledge rather than practical.Thus,students don't get the practical knowledge which is demanded by the industries.</a:t>
            </a:r>
            <a:endParaRPr kumimoji="0" lang="en-IN"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28" name="矩形 13"/>
          <p:cNvSpPr>
            <a:spLocks noChangeArrowheads="1"/>
          </p:cNvSpPr>
          <p:nvPr/>
        </p:nvSpPr>
        <p:spPr bwMode="auto">
          <a:xfrm>
            <a:off x="2448560" y="4489450"/>
            <a:ext cx="8188960" cy="1420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altLang="en-US"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Lack of Time</a:t>
            </a:r>
            <a:endParaRPr kumimoji="0" lang="en-IN" altLang="en-US"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r>
              <a:rPr kumimoji="0" lang="en-IN" altLang="en-US"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Another major issue is time.In order to complete the syllabus on time , teachers in spite of wanting to share extra information with students are not able to do that.Thus, limiting the students knowledge to be theoritical and increasing the gap with real usage. </a:t>
            </a:r>
            <a:endParaRPr kumimoji="0" lang="en-IN" altLang="en-US"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23574" name="文本框 15"/>
          <p:cNvSpPr txBox="1"/>
          <p:nvPr/>
        </p:nvSpPr>
        <p:spPr>
          <a:xfrm>
            <a:off x="896938" y="2536825"/>
            <a:ext cx="760412" cy="523875"/>
          </a:xfrm>
          <a:prstGeom prst="rect">
            <a:avLst/>
          </a:prstGeom>
          <a:noFill/>
          <a:ln w="9525">
            <a:noFill/>
          </a:ln>
        </p:spPr>
        <p:txBody>
          <a:bodyPr anchor="t">
            <a:spAutoFit/>
          </a:bodyPr>
          <a:p>
            <a:pPr>
              <a:buFont typeface="Arial" panose="020B0604020202020204" pitchFamily="34" charset="0"/>
            </a:pPr>
            <a:r>
              <a:rPr lang="en-US" altLang="zh-CN" sz="2800" b="1" dirty="0">
                <a:solidFill>
                  <a:srgbClr val="404040"/>
                </a:solidFill>
                <a:ea typeface="Calibri" panose="020F0502020204030204" pitchFamily="34" charset="0"/>
              </a:rPr>
              <a:t>01</a:t>
            </a:r>
            <a:endParaRPr lang="zh-CN" altLang="en-US" sz="2800" b="1" dirty="0">
              <a:solidFill>
                <a:srgbClr val="404040"/>
              </a:solidFill>
              <a:ea typeface="Calibri" panose="020F0502020204030204" pitchFamily="34" charset="0"/>
            </a:endParaRPr>
          </a:p>
        </p:txBody>
      </p:sp>
      <p:sp>
        <p:nvSpPr>
          <p:cNvPr id="23575" name="文本框 16"/>
          <p:cNvSpPr txBox="1"/>
          <p:nvPr/>
        </p:nvSpPr>
        <p:spPr>
          <a:xfrm>
            <a:off x="868045" y="4657725"/>
            <a:ext cx="760413" cy="523875"/>
          </a:xfrm>
          <a:prstGeom prst="rect">
            <a:avLst/>
          </a:prstGeom>
          <a:noFill/>
          <a:ln w="9525">
            <a:noFill/>
          </a:ln>
        </p:spPr>
        <p:txBody>
          <a:bodyPr anchor="t">
            <a:spAutoFit/>
          </a:bodyPr>
          <a:p>
            <a:pPr>
              <a:buFont typeface="Arial" panose="020B0604020202020204" pitchFamily="34" charset="0"/>
            </a:pPr>
            <a:r>
              <a:rPr lang="en-US" altLang="zh-CN" sz="2800" b="1" dirty="0">
                <a:solidFill>
                  <a:srgbClr val="404040"/>
                </a:solidFill>
                <a:ea typeface="Calibri" panose="020F0502020204030204" pitchFamily="34" charset="0"/>
              </a:rPr>
              <a:t>02</a:t>
            </a:r>
            <a:endParaRPr lang="zh-CN" altLang="en-US" sz="2800" b="1" dirty="0">
              <a:solidFill>
                <a:srgbClr val="404040"/>
              </a:solidFill>
              <a:ea typeface="Calibri" panose="020F0502020204030204" pitchFamily="34" charset="0"/>
            </a:endParaRPr>
          </a:p>
        </p:txBody>
      </p:sp>
      <p:sp>
        <p:nvSpPr>
          <p:cNvPr id="15363" name="文本框 6"/>
          <p:cNvSpPr txBox="1"/>
          <p:nvPr/>
        </p:nvSpPr>
        <p:spPr>
          <a:xfrm>
            <a:off x="3282950" y="970915"/>
            <a:ext cx="3779520" cy="645160"/>
          </a:xfrm>
          <a:prstGeom prst="rect">
            <a:avLst/>
          </a:prstGeom>
          <a:noFill/>
          <a:ln w="9525">
            <a:noFill/>
          </a:ln>
        </p:spPr>
        <p:txBody>
          <a:bodyPr wrap="square" anchor="t">
            <a:spAutoFit/>
          </a:bodyPr>
          <a:p>
            <a:pPr algn="ctr">
              <a:buFont typeface="Arial" panose="020B0604020202020204" pitchFamily="34" charset="0"/>
            </a:pPr>
            <a:r>
              <a:rPr lang="en-IN" sz="3600" b="1" dirty="0">
                <a:solidFill>
                  <a:srgbClr val="404040"/>
                </a:solidFill>
                <a:effectLst>
                  <a:outerShdw blurRad="38100" dist="38100" dir="2700000" algn="tl">
                    <a:srgbClr val="000000">
                      <a:alpha val="43137"/>
                    </a:srgbClr>
                  </a:outerShdw>
                </a:effectLst>
                <a:ea typeface="Calibri" panose="020F0502020204030204" pitchFamily="34" charset="0"/>
              </a:rPr>
              <a:t>MAJOR ISSUES</a:t>
            </a:r>
            <a:endParaRPr lang="en-IN" sz="3600" b="1" dirty="0">
              <a:solidFill>
                <a:srgbClr val="404040"/>
              </a:solidFill>
              <a:effectLst>
                <a:outerShdw blurRad="38100" dist="38100" dir="2700000" algn="tl">
                  <a:srgbClr val="000000">
                    <a:alpha val="43137"/>
                  </a:srgbClr>
                </a:outerShdw>
              </a:effectLst>
              <a:ea typeface="Calibri" panose="020F0502020204030204" pitchFamily="34" charset="0"/>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图片 3"/>
          <p:cNvPicPr>
            <a:picLocks noChangeAspect="1"/>
          </p:cNvPicPr>
          <p:nvPr/>
        </p:nvPicPr>
        <p:blipFill>
          <a:blip r:embed="rId1"/>
          <a:srcRect l="5727" r="16841" b="26530"/>
          <a:stretch>
            <a:fillRect/>
          </a:stretch>
        </p:blipFill>
        <p:spPr>
          <a:xfrm>
            <a:off x="-7620" y="0"/>
            <a:ext cx="12192000" cy="6858000"/>
          </a:xfrm>
          <a:prstGeom prst="rect">
            <a:avLst/>
          </a:prstGeom>
          <a:noFill/>
          <a:ln w="9525">
            <a:noFill/>
          </a:ln>
        </p:spPr>
      </p:pic>
      <p:sp>
        <p:nvSpPr>
          <p:cNvPr id="2" name="Text Box 1"/>
          <p:cNvSpPr txBox="1"/>
          <p:nvPr/>
        </p:nvSpPr>
        <p:spPr>
          <a:xfrm>
            <a:off x="3428365" y="2644775"/>
            <a:ext cx="5459730" cy="1568450"/>
          </a:xfrm>
          <a:prstGeom prst="rect">
            <a:avLst/>
          </a:prstGeom>
          <a:noFill/>
        </p:spPr>
        <p:txBody>
          <a:bodyPr wrap="square" rtlCol="0">
            <a:spAutoFit/>
          </a:bodyPr>
          <a:p>
            <a:pPr algn="ctr"/>
            <a:r>
              <a:rPr lang="en-IN" altLang="en-US" sz="9600"/>
              <a:t>SOLUTION</a:t>
            </a:r>
            <a:endParaRPr lang="en-IN" altLang="en-US" sz="9600"/>
          </a:p>
        </p:txBody>
      </p:sp>
      <p:sp>
        <p:nvSpPr>
          <p:cNvPr id="27" name="矩形 26"/>
          <p:cNvSpPr/>
          <p:nvPr/>
        </p:nvSpPr>
        <p:spPr>
          <a:xfrm>
            <a:off x="-7620" y="2086610"/>
            <a:ext cx="12192000" cy="2684780"/>
          </a:xfrm>
          <a:prstGeom prst="rect">
            <a:avLst/>
          </a:prstGeom>
          <a:solidFill>
            <a:srgbClr val="40404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1"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pic>
        <p:nvPicPr>
          <p:cNvPr id="15362" name="图片 4"/>
          <p:cNvPicPr>
            <a:picLocks noChangeAspect="1"/>
          </p:cNvPicPr>
          <p:nvPr/>
        </p:nvPicPr>
        <p:blipFill>
          <a:blip r:embed="rId2"/>
          <a:srcRect l="25000" r="15790"/>
          <a:stretch>
            <a:fillRect/>
          </a:stretch>
        </p:blipFill>
        <p:spPr>
          <a:xfrm>
            <a:off x="5668645" y="0"/>
            <a:ext cx="6523355" cy="6858000"/>
          </a:xfrm>
          <a:prstGeom prst="rect">
            <a:avLst/>
          </a:prstGeom>
          <a:noFill/>
          <a:ln w="9525">
            <a:noFill/>
          </a:ln>
        </p:spPr>
      </p:pic>
      <p:sp>
        <p:nvSpPr>
          <p:cNvPr id="15363" name="文本框 6"/>
          <p:cNvSpPr txBox="1"/>
          <p:nvPr/>
        </p:nvSpPr>
        <p:spPr>
          <a:xfrm>
            <a:off x="847090" y="351155"/>
            <a:ext cx="3779520" cy="645160"/>
          </a:xfrm>
          <a:prstGeom prst="rect">
            <a:avLst/>
          </a:prstGeom>
          <a:noFill/>
          <a:ln w="9525">
            <a:noFill/>
          </a:ln>
        </p:spPr>
        <p:txBody>
          <a:bodyPr wrap="square" anchor="t">
            <a:spAutoFit/>
          </a:bodyPr>
          <a:p>
            <a:pPr>
              <a:buFont typeface="Arial" panose="020B0604020202020204" pitchFamily="34" charset="0"/>
            </a:pPr>
            <a:r>
              <a:rPr lang="en-IN" sz="3600" b="1" u="sng" dirty="0">
                <a:solidFill>
                  <a:srgbClr val="404040"/>
                </a:solidFill>
                <a:effectLst>
                  <a:outerShdw blurRad="38100" dist="38100" dir="2700000" algn="tl">
                    <a:srgbClr val="000000">
                      <a:alpha val="43137"/>
                    </a:srgbClr>
                  </a:outerShdw>
                </a:effectLst>
                <a:ea typeface="Calibri" panose="020F0502020204030204" pitchFamily="34" charset="0"/>
              </a:rPr>
              <a:t>Platform Name</a:t>
            </a:r>
            <a:endParaRPr lang="en-IN" sz="3600" b="1" u="sng" dirty="0">
              <a:solidFill>
                <a:srgbClr val="404040"/>
              </a:solidFill>
              <a:effectLst>
                <a:outerShdw blurRad="38100" dist="38100" dir="2700000" algn="tl">
                  <a:srgbClr val="000000">
                    <a:alpha val="43137"/>
                  </a:srgbClr>
                </a:outerShdw>
              </a:effectLst>
              <a:ea typeface="Calibri" panose="020F0502020204030204" pitchFamily="34" charset="0"/>
            </a:endParaRPr>
          </a:p>
        </p:txBody>
      </p:sp>
      <p:sp>
        <p:nvSpPr>
          <p:cNvPr id="14" name="矩形 8"/>
          <p:cNvSpPr>
            <a:spLocks noChangeArrowheads="1"/>
          </p:cNvSpPr>
          <p:nvPr/>
        </p:nvSpPr>
        <p:spPr bwMode="auto">
          <a:xfrm>
            <a:off x="620395" y="1705610"/>
            <a:ext cx="4636770" cy="3851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R="0" lvl="0" algn="just" defTabSz="1216025" rtl="0" eaLnBrk="1" fontAlgn="auto" latinLnBrk="0" hangingPunct="1">
              <a:lnSpc>
                <a:spcPct val="120000"/>
              </a:lnSpc>
              <a:spcBef>
                <a:spcPct val="20000"/>
              </a:spcBef>
              <a:spcAft>
                <a:spcPts val="0"/>
              </a:spcAft>
              <a:buClrTx/>
              <a:buSzTx/>
              <a:defRPr/>
            </a:pPr>
            <a:r>
              <a:rPr kumimoji="0" lang="en-US" altLang="zh-C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r>
              <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A platform where students can </a:t>
            </a:r>
            <a:r>
              <a:rPr lang="en-IN" sz="2000" noProof="0">
                <a:ln>
                  <a:noFill/>
                </a:ln>
                <a:effectLst/>
                <a:uLnTx/>
                <a:uFillTx/>
                <a:ea typeface="Calibri" panose="020F0502020204030204" pitchFamily="34" charset="0"/>
                <a:sym typeface="Arial" panose="020B0604020202020204" pitchFamily="34" charset="0"/>
              </a:rPr>
              <a:t>get information </a:t>
            </a:r>
            <a:r>
              <a:rPr lang="en-IN" sz="2000" noProof="0">
                <a:ln>
                  <a:noFill/>
                </a:ln>
                <a:effectLst/>
                <a:uLnTx/>
                <a:uFillTx/>
                <a:ea typeface="Calibri" panose="020F0502020204030204" pitchFamily="34" charset="0"/>
                <a:sym typeface="Arial" panose="020B0604020202020204" pitchFamily="34" charset="0"/>
              </a:rPr>
              <a:t>about practical </a:t>
            </a:r>
            <a:r>
              <a:rPr lang="en-IN" sz="2000" noProof="0">
                <a:ln>
                  <a:noFill/>
                </a:ln>
                <a:effectLst/>
                <a:uLnTx/>
                <a:uFillTx/>
                <a:ea typeface="Calibri" panose="020F0502020204030204" pitchFamily="34" charset="0"/>
                <a:sym typeface="Arial" panose="020B0604020202020204" pitchFamily="34" charset="0"/>
              </a:rPr>
              <a:t>application of the </a:t>
            </a:r>
            <a:r>
              <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topics  they learn in class.</a:t>
            </a:r>
            <a:endPar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R="0" lvl="0" algn="just" defTabSz="1216025" rtl="0" eaLnBrk="1" fontAlgn="auto" latinLnBrk="0" hangingPunct="1">
              <a:lnSpc>
                <a:spcPct val="120000"/>
              </a:lnSpc>
              <a:spcBef>
                <a:spcPct val="20000"/>
              </a:spcBef>
              <a:spcAft>
                <a:spcPts val="0"/>
              </a:spcAft>
              <a:buClrTx/>
              <a:buSzTx/>
              <a:defRPr/>
            </a:pPr>
            <a:endPar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R="0" lvl="0" algn="just" defTabSz="1216025" rtl="0" eaLnBrk="1" fontAlgn="auto" latinLnBrk="0" hangingPunct="1">
              <a:lnSpc>
                <a:spcPct val="120000"/>
              </a:lnSpc>
              <a:spcBef>
                <a:spcPct val="20000"/>
              </a:spcBef>
              <a:spcAft>
                <a:spcPts val="0"/>
              </a:spcAft>
              <a:buClrTx/>
              <a:buSzTx/>
              <a:defRPr/>
            </a:pPr>
            <a:r>
              <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Professors and other professionals can share their work in the form of research papers or documenation to get reviews from others and help clear doubts.</a:t>
            </a:r>
            <a:endPar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R="0" lvl="0" algn="just" defTabSz="1216025" rtl="0" eaLnBrk="1" fontAlgn="auto" latinLnBrk="0" hangingPunct="1">
              <a:lnSpc>
                <a:spcPct val="120000"/>
              </a:lnSpc>
              <a:spcBef>
                <a:spcPct val="20000"/>
              </a:spcBef>
              <a:spcAft>
                <a:spcPts val="0"/>
              </a:spcAft>
              <a:buClrTx/>
              <a:buSzTx/>
              <a:defRPr/>
            </a:pPr>
            <a:endParaRPr kumimoji="0" lang="en-IN" sz="16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R="0" lvl="0" algn="just" defTabSz="1216025" rtl="0" eaLnBrk="1" fontAlgn="auto" latinLnBrk="0" hangingPunct="1">
              <a:lnSpc>
                <a:spcPct val="120000"/>
              </a:lnSpc>
              <a:spcBef>
                <a:spcPct val="20000"/>
              </a:spcBef>
              <a:spcAft>
                <a:spcPts val="0"/>
              </a:spcAft>
              <a:buClrTx/>
              <a:buSzTx/>
              <a:defRPr/>
            </a:pPr>
            <a:r>
              <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It is a colearning platform.</a:t>
            </a:r>
            <a:endPar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15" name="矩形 14"/>
          <p:cNvSpPr/>
          <p:nvPr/>
        </p:nvSpPr>
        <p:spPr>
          <a:xfrm>
            <a:off x="7375525" y="0"/>
            <a:ext cx="19208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矩形 15"/>
          <p:cNvSpPr/>
          <p:nvPr/>
        </p:nvSpPr>
        <p:spPr>
          <a:xfrm>
            <a:off x="9809163" y="0"/>
            <a:ext cx="1936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3" name="图片 3"/>
          <p:cNvPicPr>
            <a:picLocks noChangeAspect="1"/>
          </p:cNvPicPr>
          <p:nvPr/>
        </p:nvPicPr>
        <p:blipFill>
          <a:blip r:embed="rId1"/>
          <a:srcRect l="5727" r="16841" b="26530"/>
          <a:stretch>
            <a:fillRect/>
          </a:stretch>
        </p:blipFill>
        <p:spPr>
          <a:xfrm>
            <a:off x="10160" y="0"/>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554673" y="146685"/>
            <a:ext cx="3744912" cy="645160"/>
          </a:xfrm>
          <a:prstGeom prst="rect">
            <a:avLst/>
          </a:prstGeom>
          <a:noFill/>
          <a:ln w="9525">
            <a:noFill/>
          </a:ln>
        </p:spPr>
        <p:txBody>
          <a:bodyPr anchor="t">
            <a:spAutoFit/>
          </a:bodyPr>
          <a:p>
            <a:pPr>
              <a:buFont typeface="Arial" panose="020B0604020202020204" pitchFamily="34" charset="0"/>
            </a:pPr>
            <a:r>
              <a:rPr lang="en-IN" sz="3600" b="1" dirty="0">
                <a:solidFill>
                  <a:srgbClr val="404040"/>
                </a:solidFill>
                <a:ea typeface="Calibri" panose="020F0502020204030204" pitchFamily="34" charset="0"/>
              </a:rPr>
              <a:t>  </a:t>
            </a:r>
            <a:r>
              <a:rPr lang="en-IN" sz="3600" b="1" dirty="0">
                <a:solidFill>
                  <a:srgbClr val="404040"/>
                </a:solidFill>
                <a:effectLst>
                  <a:outerShdw blurRad="38100" dist="38100" dir="2700000" algn="tl">
                    <a:srgbClr val="000000">
                      <a:alpha val="43137"/>
                    </a:srgbClr>
                  </a:outerShdw>
                </a:effectLst>
                <a:ea typeface="Calibri" panose="020F0502020204030204" pitchFamily="34" charset="0"/>
              </a:rPr>
              <a:t>FEATURES</a:t>
            </a:r>
            <a:endParaRPr lang="en-IN" sz="3600" b="1" dirty="0">
              <a:solidFill>
                <a:srgbClr val="404040"/>
              </a:solidFill>
              <a:effectLst>
                <a:outerShdw blurRad="38100" dist="38100" dir="2700000" algn="tl">
                  <a:srgbClr val="000000">
                    <a:alpha val="43137"/>
                  </a:srgbClr>
                </a:outerShdw>
              </a:effectLst>
              <a:ea typeface="Calibri" panose="020F0502020204030204" pitchFamily="34" charset="0"/>
            </a:endParaRPr>
          </a:p>
        </p:txBody>
      </p:sp>
      <p:sp>
        <p:nvSpPr>
          <p:cNvPr id="12" name="泪滴形 11"/>
          <p:cNvSpPr/>
          <p:nvPr/>
        </p:nvSpPr>
        <p:spPr>
          <a:xfrm rot="5400000">
            <a:off x="3700463" y="1514475"/>
            <a:ext cx="2486025" cy="2486025"/>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3" name="泪滴形 12"/>
          <p:cNvSpPr/>
          <p:nvPr/>
        </p:nvSpPr>
        <p:spPr>
          <a:xfrm rot="10800000">
            <a:off x="6253163" y="2133600"/>
            <a:ext cx="1862138" cy="1862138"/>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4" name="泪滴形 13"/>
          <p:cNvSpPr/>
          <p:nvPr/>
        </p:nvSpPr>
        <p:spPr>
          <a:xfrm rot="16200000">
            <a:off x="6267450" y="4060825"/>
            <a:ext cx="1619250" cy="1619250"/>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 name="泪滴形 14"/>
          <p:cNvSpPr/>
          <p:nvPr/>
        </p:nvSpPr>
        <p:spPr>
          <a:xfrm>
            <a:off x="4732338" y="4060825"/>
            <a:ext cx="1454150" cy="1454150"/>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6" name="椭圆 15"/>
          <p:cNvSpPr/>
          <p:nvPr/>
        </p:nvSpPr>
        <p:spPr>
          <a:xfrm>
            <a:off x="3808413" y="1622425"/>
            <a:ext cx="2270125" cy="22701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7" name="椭圆 16"/>
          <p:cNvSpPr/>
          <p:nvPr/>
        </p:nvSpPr>
        <p:spPr>
          <a:xfrm>
            <a:off x="6350000" y="2230438"/>
            <a:ext cx="1668463" cy="16684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8" name="椭圆 17"/>
          <p:cNvSpPr/>
          <p:nvPr/>
        </p:nvSpPr>
        <p:spPr>
          <a:xfrm>
            <a:off x="6365875" y="4159250"/>
            <a:ext cx="1422400" cy="142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2" name="椭圆 21"/>
          <p:cNvSpPr/>
          <p:nvPr/>
        </p:nvSpPr>
        <p:spPr>
          <a:xfrm>
            <a:off x="4803775" y="4132263"/>
            <a:ext cx="1311275" cy="1311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7" name="等腰三角形 26"/>
          <p:cNvSpPr/>
          <p:nvPr/>
        </p:nvSpPr>
        <p:spPr>
          <a:xfrm rot="18085212">
            <a:off x="7789069" y="3909219"/>
            <a:ext cx="357188" cy="298450"/>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8" name="等腰三角形 27"/>
          <p:cNvSpPr/>
          <p:nvPr/>
        </p:nvSpPr>
        <p:spPr>
          <a:xfrm rot="14697598">
            <a:off x="7872413" y="5089525"/>
            <a:ext cx="347663" cy="150813"/>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0" name="等腰三角形 29"/>
          <p:cNvSpPr/>
          <p:nvPr/>
        </p:nvSpPr>
        <p:spPr>
          <a:xfrm rot="4929495">
            <a:off x="3404394" y="3077369"/>
            <a:ext cx="357188" cy="298450"/>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1" name="等腰三角形 30"/>
          <p:cNvSpPr/>
          <p:nvPr/>
        </p:nvSpPr>
        <p:spPr>
          <a:xfrm rot="4168545">
            <a:off x="4737894" y="4091781"/>
            <a:ext cx="236538" cy="196850"/>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2" name="文本框 16"/>
          <p:cNvSpPr txBox="1">
            <a:spLocks noChangeArrowheads="1"/>
          </p:cNvSpPr>
          <p:nvPr/>
        </p:nvSpPr>
        <p:spPr bwMode="auto">
          <a:xfrm>
            <a:off x="4400550" y="2230438"/>
            <a:ext cx="2117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01</a:t>
            </a:r>
            <a:endParaRPr kumimoji="0" lang="zh-CN" altLang="en-US"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3" name="文本框 17"/>
          <p:cNvSpPr txBox="1">
            <a:spLocks noChangeArrowheads="1"/>
          </p:cNvSpPr>
          <p:nvPr/>
        </p:nvSpPr>
        <p:spPr bwMode="auto">
          <a:xfrm>
            <a:off x="6584950" y="2587625"/>
            <a:ext cx="2117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02</a:t>
            </a:r>
            <a:endParaRPr kumimoji="0" lang="zh-CN" altLang="en-US"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4" name="文本框 18"/>
          <p:cNvSpPr txBox="1">
            <a:spLocks noChangeArrowheads="1"/>
          </p:cNvSpPr>
          <p:nvPr/>
        </p:nvSpPr>
        <p:spPr bwMode="auto">
          <a:xfrm>
            <a:off x="4959350" y="4432300"/>
            <a:ext cx="21177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03</a:t>
            </a:r>
            <a:endParaRPr kumimoji="0" lang="zh-CN" altLang="en-US" sz="4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5" name="文本框 19"/>
          <p:cNvSpPr txBox="1">
            <a:spLocks noChangeArrowheads="1"/>
          </p:cNvSpPr>
          <p:nvPr/>
        </p:nvSpPr>
        <p:spPr bwMode="auto">
          <a:xfrm>
            <a:off x="6554788" y="4451350"/>
            <a:ext cx="1233488" cy="923925"/>
          </a:xfrm>
          <a:prstGeom prst="rect">
            <a:avLst/>
          </a:prstGeom>
          <a:noFill/>
          <a:ln>
            <a:noFill/>
          </a:ln>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04</a:t>
            </a:r>
            <a:endParaRPr kumimoji="0" lang="zh-CN" altLang="en-US" sz="5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6" name="文本框 20"/>
          <p:cNvSpPr txBox="1">
            <a:spLocks noChangeArrowheads="1"/>
          </p:cNvSpPr>
          <p:nvPr/>
        </p:nvSpPr>
        <p:spPr bwMode="auto">
          <a:xfrm>
            <a:off x="8115935" y="2449195"/>
            <a:ext cx="3908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rPr>
              <a:t>Co-learning </a:t>
            </a:r>
            <a:endPar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endParaRPr>
          </a:p>
        </p:txBody>
      </p:sp>
      <p:sp>
        <p:nvSpPr>
          <p:cNvPr id="38" name="文本框 22"/>
          <p:cNvSpPr txBox="1">
            <a:spLocks noChangeArrowheads="1"/>
          </p:cNvSpPr>
          <p:nvPr/>
        </p:nvSpPr>
        <p:spPr bwMode="auto">
          <a:xfrm>
            <a:off x="8355013" y="4381500"/>
            <a:ext cx="1165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zh-CN" sz="1800" b="1" i="0" u="none" strike="noStrike" kern="1200" cap="none" spc="0" normalizeH="0" baseline="0" noProof="0">
                <a:ln>
                  <a:noFill/>
                </a:ln>
                <a:solidFill>
                  <a:schemeClr val="tx1"/>
                </a:solidFill>
                <a:effectLst/>
                <a:uLnTx/>
                <a:uFillTx/>
                <a:ea typeface="Calibri" panose="020F0502020204030204" pitchFamily="34" charset="0"/>
                <a:cs typeface="+mn-cs"/>
                <a:sym typeface="+mn-ea"/>
              </a:rPr>
              <a:t>Seminars</a:t>
            </a:r>
            <a:endParaRPr kumimoji="0" lang="en-IN" altLang="zh-CN" sz="18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9" name="矩形 13"/>
          <p:cNvSpPr>
            <a:spLocks noChangeArrowheads="1"/>
          </p:cNvSpPr>
          <p:nvPr/>
        </p:nvSpPr>
        <p:spPr bwMode="auto">
          <a:xfrm>
            <a:off x="8355330" y="4701858"/>
            <a:ext cx="3017838" cy="58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Get notified about seminars of your       interest.</a:t>
            </a:r>
            <a:endPar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40" name="文本框 24"/>
          <p:cNvSpPr txBox="1">
            <a:spLocks noChangeArrowheads="1"/>
          </p:cNvSpPr>
          <p:nvPr/>
        </p:nvSpPr>
        <p:spPr bwMode="auto">
          <a:xfrm>
            <a:off x="955675" y="2479675"/>
            <a:ext cx="2552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altLang="zh-CN" sz="2400" b="1" i="0" u="none" strike="noStrike" kern="1200" cap="none" spc="0" normalizeH="0" baseline="0" noProof="0">
                <a:ln>
                  <a:noFill/>
                </a:ln>
                <a:solidFill>
                  <a:schemeClr val="tx1"/>
                </a:solidFill>
                <a:effectLst/>
                <a:uLnTx/>
                <a:uFillTx/>
                <a:ea typeface="Calibri" panose="020F0502020204030204" pitchFamily="34" charset="0"/>
                <a:cs typeface="+mn-cs"/>
                <a:sym typeface="+mn-ea"/>
              </a:rPr>
              <a:t>One click access</a:t>
            </a:r>
            <a:endParaRPr kumimoji="0" lang="en-IN" altLang="zh-CN" sz="2400" b="1" i="0" u="none" strike="noStrike" kern="1200" cap="none" spc="0" normalizeH="0" baseline="0" noProof="0">
              <a:ln>
                <a:noFill/>
              </a:ln>
              <a:solidFill>
                <a:schemeClr val="tx1"/>
              </a:solidFill>
              <a:effectLst/>
              <a:uLnTx/>
              <a:uFillTx/>
              <a:ea typeface="Calibri" panose="020F0502020204030204" pitchFamily="34" charset="0"/>
              <a:cs typeface="+mn-cs"/>
              <a:sym typeface="+mn-ea"/>
            </a:endParaRPr>
          </a:p>
        </p:txBody>
      </p:sp>
      <p:sp>
        <p:nvSpPr>
          <p:cNvPr id="41" name="矩形 13"/>
          <p:cNvSpPr>
            <a:spLocks noChangeArrowheads="1"/>
          </p:cNvSpPr>
          <p:nvPr/>
        </p:nvSpPr>
        <p:spPr bwMode="auto">
          <a:xfrm>
            <a:off x="354013" y="2847975"/>
            <a:ext cx="3017838" cy="884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r>
              <a:rPr kumimoji="0" lang="en-IN" altLang="en-US"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K</a:t>
            </a:r>
            <a:r>
              <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now the real world usage of your textbook knowledge with a single click.</a:t>
            </a:r>
            <a:endPar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42" name="文本框 26"/>
          <p:cNvSpPr txBox="1">
            <a:spLocks noChangeArrowheads="1"/>
          </p:cNvSpPr>
          <p:nvPr/>
        </p:nvSpPr>
        <p:spPr bwMode="auto">
          <a:xfrm>
            <a:off x="1136650" y="4370705"/>
            <a:ext cx="34372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rPr>
              <a:t>Discussion Rooms </a:t>
            </a:r>
            <a:endPar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endParaRPr>
          </a:p>
        </p:txBody>
      </p:sp>
      <p:sp>
        <p:nvSpPr>
          <p:cNvPr id="43" name="矩形 13"/>
          <p:cNvSpPr>
            <a:spLocks noChangeArrowheads="1"/>
          </p:cNvSpPr>
          <p:nvPr/>
        </p:nvSpPr>
        <p:spPr bwMode="auto">
          <a:xfrm>
            <a:off x="1408113" y="4738688"/>
            <a:ext cx="3017838"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r>
              <a:rPr kumimoji="0" lang="en-IN" sz="14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Create separate discussion rooms for your questions.</a:t>
            </a:r>
            <a:endParaRPr kumimoji="0" lang="en-IN" sz="14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2" name="矩形 13"/>
          <p:cNvSpPr>
            <a:spLocks noChangeArrowheads="1"/>
          </p:cNvSpPr>
          <p:nvPr/>
        </p:nvSpPr>
        <p:spPr bwMode="auto">
          <a:xfrm>
            <a:off x="7904163" y="2769870"/>
            <a:ext cx="3017838" cy="58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r>
              <a:rPr kumimoji="0" lang="en-IN" altLang="en-US"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Publish and get access to research works of your interest. </a:t>
            </a:r>
            <a:endParaRPr kumimoji="0" lang="en-IN" altLang="en-US"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2539" name="图片 4"/>
          <p:cNvPicPr>
            <a:picLocks noChangeAspect="1"/>
          </p:cNvPicPr>
          <p:nvPr/>
        </p:nvPicPr>
        <p:blipFill>
          <a:blip r:embed="rId2"/>
          <a:stretch>
            <a:fillRect/>
          </a:stretch>
        </p:blipFill>
        <p:spPr>
          <a:xfrm>
            <a:off x="6794500" y="914400"/>
            <a:ext cx="4472305" cy="5538470"/>
          </a:xfrm>
          <a:prstGeom prst="rect">
            <a:avLst/>
          </a:prstGeom>
          <a:noFill/>
          <a:ln w="9525">
            <a:noFill/>
          </a:ln>
        </p:spPr>
      </p:pic>
      <p:sp>
        <p:nvSpPr>
          <p:cNvPr id="13" name="文本框 12"/>
          <p:cNvSpPr txBox="1">
            <a:spLocks noChangeArrowheads="1"/>
          </p:cNvSpPr>
          <p:nvPr/>
        </p:nvSpPr>
        <p:spPr bwMode="auto">
          <a:xfrm>
            <a:off x="769303" y="179388"/>
            <a:ext cx="3725863"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IN" sz="36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ONE CLICK ACCESS</a:t>
            </a:r>
            <a:endParaRPr kumimoji="0" lang="en-IN" sz="36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sp>
        <p:nvSpPr>
          <p:cNvPr id="14" name="矩形 13"/>
          <p:cNvSpPr>
            <a:spLocks noChangeArrowheads="1"/>
          </p:cNvSpPr>
          <p:nvPr/>
        </p:nvSpPr>
        <p:spPr bwMode="auto">
          <a:xfrm>
            <a:off x="829945" y="1952625"/>
            <a:ext cx="510857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can simply click on the search bar and search for the topics they were taught and get data related to its application in real world.</a:t>
            </a:r>
            <a:r>
              <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endPar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10160" y="0"/>
            <a:ext cx="12192000" cy="685800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2539" name="图片 4"/>
          <p:cNvPicPr>
            <a:picLocks noChangeAspect="1"/>
          </p:cNvPicPr>
          <p:nvPr/>
        </p:nvPicPr>
        <p:blipFill>
          <a:blip r:embed="rId2"/>
          <a:stretch>
            <a:fillRect/>
          </a:stretch>
        </p:blipFill>
        <p:spPr>
          <a:xfrm>
            <a:off x="6794500" y="914400"/>
            <a:ext cx="4472305" cy="5538470"/>
          </a:xfrm>
          <a:prstGeom prst="rect">
            <a:avLst/>
          </a:prstGeom>
          <a:noFill/>
          <a:ln w="9525">
            <a:noFill/>
          </a:ln>
        </p:spPr>
      </p:pic>
      <p:sp>
        <p:nvSpPr>
          <p:cNvPr id="13" name="文本框 12"/>
          <p:cNvSpPr txBox="1">
            <a:spLocks noChangeArrowheads="1"/>
          </p:cNvSpPr>
          <p:nvPr/>
        </p:nvSpPr>
        <p:spPr bwMode="auto">
          <a:xfrm>
            <a:off x="769620" y="179705"/>
            <a:ext cx="63754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CO-LEARNING</a:t>
            </a:r>
            <a:endPar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sp>
        <p:nvSpPr>
          <p:cNvPr id="14" name="矩形 13"/>
          <p:cNvSpPr>
            <a:spLocks noChangeArrowheads="1"/>
          </p:cNvSpPr>
          <p:nvPr/>
        </p:nvSpPr>
        <p:spPr bwMode="auto">
          <a:xfrm>
            <a:off x="829945" y="1952625"/>
            <a:ext cx="5208270" cy="361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can find research work and other documentations on the requested topics  and can also upload their own reserch works and documentations to get reviews from others and help solve others doubts.</a:t>
            </a:r>
            <a:endPar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5946</Words>
  <Application>WPS Presentation</Application>
  <PresentationFormat>宽屏</PresentationFormat>
  <Paragraphs>264</Paragraphs>
  <Slides>24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Arial</vt:lpstr>
      <vt:lpstr>SimSun</vt:lpstr>
      <vt:lpstr>Wingdings</vt:lpstr>
      <vt:lpstr>Calibri</vt:lpstr>
      <vt:lpstr>Microsoft YaHei</vt:lpstr>
      <vt:lpstr>Arial Unicode MS</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KIIT</cp:lastModifiedBy>
  <cp:revision>20</cp:revision>
  <dcterms:created xsi:type="dcterms:W3CDTF">2016-01-13T03:02:00Z</dcterms:created>
  <dcterms:modified xsi:type="dcterms:W3CDTF">2020-04-29T18:23:50Z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1033-11.2.0.9281</vt:lpwstr>
  </property>
</Properties>
</file>